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7" r:id="rId4"/>
    <p:sldId id="268" r:id="rId5"/>
    <p:sldId id="263" r:id="rId6"/>
    <p:sldId id="264" r:id="rId7"/>
    <p:sldId id="265" r:id="rId8"/>
    <p:sldId id="266" r:id="rId9"/>
    <p:sldId id="269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3T16:54:19.1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1445 93 24575,'-6'0'0,"1"-2"0,0 1 0,0-1 0,-1 1 0,1-1 0,0-1 0,1 1 0,-1-1 0,-6-4 0,-31-15 0,18 17 0,0 0 0,-1 2 0,1 0 0,-1 2 0,1 1 0,-1 1 0,1 1 0,-1 1 0,1 1 0,0 1 0,0 2 0,1 0 0,0 1 0,0 2 0,-39 22 0,-8 7 0,-212 131 0,157-84 0,98-64 0,8-7 0,0 0 0,2 1 0,0 2 0,-25 30 0,11-3 0,2 1 0,-35 77 0,-19 29 0,69-115 0,1 2 0,2-1 0,1 2 0,2-1 0,-4 63 0,-1-9 0,7-56 0,-3 65 0,8-74 0,1 0 0,1 0 0,2-1 0,0 1 0,2-1 0,1 0 0,1 0 0,21 51 0,-19-61 0,0-1 0,2 0 0,0-1 0,0 0 0,1-1 0,1 0 0,23 19 0,-12-11 0,-14-10 0,1-1 0,1-1 0,0 0 0,0 0 0,1-1 0,0-1 0,1 0 0,-1-1 0,2 0 0,-1-1 0,0-1 0,31 7 0,22 2 0,-1 4 0,0 2 0,69 33 0,-99-38 0,0 1 0,-2 2 0,0 1 0,42 32 0,-55-37 0,0-1 0,1-1 0,0 0 0,44 14 0,-2 0 0,17 7 0,-55-24 0,-1 1 0,0 1 0,0 1 0,-2 1 0,36 27 0,-42-29 0,-1-1 0,1-1 0,1-1 0,-1 0 0,1-1 0,1-1 0,22 5 0,48 17 0,-31-9 0,0-2 0,1-2 0,1-3 0,0-3 0,70 1 0,-115-9 0,1 2 0,0 0 0,-1 0 0,0 2 0,19 7 0,21 6 0,-26-11 0,1-2 0,0-1 0,0-2 0,39-2 0,-34 0 0,0 1 0,63 10 0,-46-3 0,1-3 0,0-2 0,70-6 0,-28 1 0,-84 1 0,0 0 0,0-2 0,0 1 0,-1-2 0,1 1 0,-1-1 0,0-1 0,0 0 0,17-11 0,-12 7 0,0 0 0,31-11 0,-31 15 0,-1-2 0,1 1 0,-1-2 0,-1 0 0,0 0 0,0-2 0,18-16 0,74-85 0,-88 92 0,1-4 0,-2 0 0,-1-1 0,-1-1 0,-1 0 0,12-35 0,16-28 0,-8 34 0,-25 44 0,-1 0 0,-1-1 0,0 0 0,0 0 0,-1-1 0,6-18 0,55-268 0,-54 238 0,-6 30 0,-1 0 0,2-45 0,-5 43 0,10-52 0,-6 51 0,3-50 0,-8 18 0,-4-327 0,2 380 0,0 0 0,-1 0 0,-1 1 0,1-1 0,-2 1 0,0-1 0,0 1 0,-1 1 0,0-1 0,-1 1 0,0-1 0,-1 2 0,0-1 0,0 1 0,-1 0 0,0 1 0,-1-1 0,0 2 0,0-1 0,-14-8 0,-4-4 0,-46-44 0,58 48 0,0 1 0,-1 1 0,-1 1 0,-1 0 0,0 1 0,0 1 0,-21-9 0,-54-11 0,61 22 0,0-2 0,-58-29 0,60 26 0,-1 1 0,-1 1 0,0 2 0,0 1 0,-49-7 0,-56-15 0,76 16 0,-90-10 0,5 1 0,17 8 0,16 4 0,-11-1 0,82 11 0,-60-12 0,9 6 0,80 8 0,-1 0 0,1-1 0,-1-1 0,1 0 0,-1 0 0,1-1 0,0-1 0,-18-8 0,2 0 0,0 2 0,-1 1 0,0 1 0,0 2 0,-59-5 0,59 8 0,-32-7-1365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DEEE4-99F0-1C46-0F0C-09D47D5C0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CA814-5866-D94C-82BA-C2AA46FB8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4190E-5D3C-5859-B5F2-3AEBA6111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AE9E-5EC0-2E70-D7EE-5A9472E8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494E-8EFB-2E0B-C475-7F41B3CF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4548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A649-AA3B-C063-119D-93AE72B3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4E30F-63D5-D9ED-854F-93898D6B3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DFB7B-4C1E-44D4-0CB6-0D71D312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2963E-824F-0289-68F5-D9AF8AA91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CE221-2D2D-48BA-553E-A3F365CBE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863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AA01BA-1900-DC2A-6830-2397785E3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B8A14-BCA2-706B-69EE-D71198B41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1352B-D790-780D-A60F-78125CD6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47BD-B8F9-478B-4464-ED26C8CA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9DBE7-42D2-6560-E68D-CD6C7C29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0995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6359-1C04-46FD-9C2B-450532D5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91CC7-C92D-AFF7-AAA7-96CA4433D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2454F-B066-3C72-5045-6A9660C7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F74E-8195-E5DA-227C-888B903F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4CF97-AC0E-0E55-A026-52296C5F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488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EB61-FE55-40E3-AA1A-CAD548A5B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41D9E-600C-1C6A-63AD-B887D8BFA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14A6B-DA38-1DB0-550D-592D504CD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F5CD9-5B52-7818-AD66-E5E85723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57D0A-685D-CEE3-B11D-D1AA8DE0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317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ED37C-F66E-3A33-1384-AEB71602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09BF-7CC4-26E3-4481-32ED16E9F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FABE2-C0E9-91D3-2BAD-4B281FE0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37027-86A0-49D8-78F2-CC01FDF2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63547-C94E-AD5E-4C7D-C009E4E94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AD6DE-94C2-5BD3-7B42-87D2B0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24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E205-9B45-298B-6914-7AB3AF24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CB702-0E77-FA75-D191-1197277C0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DC693-1207-23D7-2213-BEB940A94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A60218-F3D8-AFCE-B7DC-1FDF3BCD2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4B8541-3A7A-E68E-8EF8-37227818B5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3CFD5-FCC8-9C9F-E12E-18E58525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CF75D-3080-D4F1-C012-D09B114A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F50A1-A95D-E822-A76A-25027547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3275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9517-20E7-8211-D3B0-3D526AC9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21425D-AC17-025A-F2CE-07FC0952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661CE-872D-6DF0-396C-13C6BA86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EF54F-5452-2DD4-900D-6761FC4E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65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BB4DA-87EC-2572-D675-0C667669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44E1B1-922C-AD88-52BF-4D883510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A990D-D89F-A2C7-5A25-4505EB07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2356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D14D-8D0F-CB16-77ED-2E6829D5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BF298-E555-0FD4-4F0A-7F871580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9DE91-75D6-9DD7-4264-0FDEB57A3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D8D09-9FB7-9FC6-A2CD-BD0FAC78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777ED-C931-041B-71A2-2CB06BB7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FA835-6818-E545-7809-8F31AF25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031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369A0-481D-EFEA-BAA7-EBA2561A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854BC-26CE-D388-E771-897B9FC56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B9FCC-D87C-C766-126C-3D21BA255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022A7-A0B3-A63C-ECA4-A53DC9BF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EB232-0FB7-477B-EB6D-D35A30F1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9C4B7-DB53-9F56-BB89-9B1CF254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545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6A62F9-3DCB-5F15-8F75-C31D91F4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8E688-16A0-A279-B468-7B385086D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63BFA-B5BB-3061-642B-7D70FA297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5AC74-3D86-4C9F-AE8E-D0BB9FEC9A3E}" type="datetimeFigureOut">
              <a:rPr lang="en-DE" smtClean="0"/>
              <a:t>17/06/2025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E35D1-9108-B7E9-6B3C-7DB71B2DF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EBEF9-CD42-26C6-83D8-F1D0DE0A6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EC9E2-65D4-4D31-AC73-18BF4E5BC6C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479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A37FBB-B419-BF73-012D-D677A38B2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88187" y="1441450"/>
            <a:ext cx="8008087" cy="3149600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</a:t>
            </a:r>
            <a:b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GOLGI </a:t>
            </a:r>
            <a:b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APPARAT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3FC07AD-5AA4-3DC5-8141-7322EB23754B}"/>
              </a:ext>
            </a:extLst>
          </p:cNvPr>
          <p:cNvSpPr/>
          <p:nvPr/>
        </p:nvSpPr>
        <p:spPr>
          <a:xfrm rot="16200000">
            <a:off x="4910349" y="224071"/>
            <a:ext cx="9020631" cy="7469390"/>
          </a:xfrm>
          <a:custGeom>
            <a:avLst/>
            <a:gdLst>
              <a:gd name="connsiteX0" fmla="*/ 2082801 w 9020631"/>
              <a:gd name="connsiteY0" fmla="*/ 889000 h 7469390"/>
              <a:gd name="connsiteX1" fmla="*/ 1638301 w 9020631"/>
              <a:gd name="connsiteY1" fmla="*/ 1777999 h 7469390"/>
              <a:gd name="connsiteX2" fmla="*/ 444501 w 9020631"/>
              <a:gd name="connsiteY2" fmla="*/ 1777999 h 7469390"/>
              <a:gd name="connsiteX3" fmla="*/ 0 w 9020631"/>
              <a:gd name="connsiteY3" fmla="*/ 889000 h 7469390"/>
              <a:gd name="connsiteX4" fmla="*/ 444501 w 9020631"/>
              <a:gd name="connsiteY4" fmla="*/ 0 h 7469390"/>
              <a:gd name="connsiteX5" fmla="*/ 1638301 w 9020631"/>
              <a:gd name="connsiteY5" fmla="*/ 0 h 7469390"/>
              <a:gd name="connsiteX6" fmla="*/ 2082802 w 9020631"/>
              <a:gd name="connsiteY6" fmla="*/ 2783115 h 7469390"/>
              <a:gd name="connsiteX7" fmla="*/ 1638302 w 9020631"/>
              <a:gd name="connsiteY7" fmla="*/ 3672113 h 7469390"/>
              <a:gd name="connsiteX8" fmla="*/ 444502 w 9020631"/>
              <a:gd name="connsiteY8" fmla="*/ 3672113 h 7469390"/>
              <a:gd name="connsiteX9" fmla="*/ 2 w 9020631"/>
              <a:gd name="connsiteY9" fmla="*/ 2783115 h 7469390"/>
              <a:gd name="connsiteX10" fmla="*/ 444502 w 9020631"/>
              <a:gd name="connsiteY10" fmla="*/ 1894115 h 7469390"/>
              <a:gd name="connsiteX11" fmla="*/ 1638302 w 9020631"/>
              <a:gd name="connsiteY11" fmla="*/ 1894115 h 7469390"/>
              <a:gd name="connsiteX12" fmla="*/ 2082803 w 9020631"/>
              <a:gd name="connsiteY12" fmla="*/ 4677230 h 7469390"/>
              <a:gd name="connsiteX13" fmla="*/ 1638303 w 9020631"/>
              <a:gd name="connsiteY13" fmla="*/ 5566230 h 7469390"/>
              <a:gd name="connsiteX14" fmla="*/ 444503 w 9020631"/>
              <a:gd name="connsiteY14" fmla="*/ 5566230 h 7469390"/>
              <a:gd name="connsiteX15" fmla="*/ 2 w 9020631"/>
              <a:gd name="connsiteY15" fmla="*/ 4677230 h 7469390"/>
              <a:gd name="connsiteX16" fmla="*/ 444503 w 9020631"/>
              <a:gd name="connsiteY16" fmla="*/ 3788229 h 7469390"/>
              <a:gd name="connsiteX17" fmla="*/ 1638303 w 9020631"/>
              <a:gd name="connsiteY17" fmla="*/ 3788229 h 7469390"/>
              <a:gd name="connsiteX18" fmla="*/ 3817255 w 9020631"/>
              <a:gd name="connsiteY18" fmla="*/ 1828800 h 7469390"/>
              <a:gd name="connsiteX19" fmla="*/ 3372755 w 9020631"/>
              <a:gd name="connsiteY19" fmla="*/ 2717799 h 7469390"/>
              <a:gd name="connsiteX20" fmla="*/ 2178955 w 9020631"/>
              <a:gd name="connsiteY20" fmla="*/ 2717799 h 7469390"/>
              <a:gd name="connsiteX21" fmla="*/ 1734455 w 9020631"/>
              <a:gd name="connsiteY21" fmla="*/ 1828799 h 7469390"/>
              <a:gd name="connsiteX22" fmla="*/ 2178955 w 9020631"/>
              <a:gd name="connsiteY22" fmla="*/ 939800 h 7469390"/>
              <a:gd name="connsiteX23" fmla="*/ 3372755 w 9020631"/>
              <a:gd name="connsiteY23" fmla="*/ 939800 h 7469390"/>
              <a:gd name="connsiteX24" fmla="*/ 3817256 w 9020631"/>
              <a:gd name="connsiteY24" fmla="*/ 3722916 h 7469390"/>
              <a:gd name="connsiteX25" fmla="*/ 3372756 w 9020631"/>
              <a:gd name="connsiteY25" fmla="*/ 4611914 h 7469390"/>
              <a:gd name="connsiteX26" fmla="*/ 2178956 w 9020631"/>
              <a:gd name="connsiteY26" fmla="*/ 4611914 h 7469390"/>
              <a:gd name="connsiteX27" fmla="*/ 1734456 w 9020631"/>
              <a:gd name="connsiteY27" fmla="*/ 3722915 h 7469390"/>
              <a:gd name="connsiteX28" fmla="*/ 2178956 w 9020631"/>
              <a:gd name="connsiteY28" fmla="*/ 2833915 h 7469390"/>
              <a:gd name="connsiteX29" fmla="*/ 3372756 w 9020631"/>
              <a:gd name="connsiteY29" fmla="*/ 2833915 h 7469390"/>
              <a:gd name="connsiteX30" fmla="*/ 3817257 w 9020631"/>
              <a:gd name="connsiteY30" fmla="*/ 5617030 h 7469390"/>
              <a:gd name="connsiteX31" fmla="*/ 3372757 w 9020631"/>
              <a:gd name="connsiteY31" fmla="*/ 6506030 h 7469390"/>
              <a:gd name="connsiteX32" fmla="*/ 2178957 w 9020631"/>
              <a:gd name="connsiteY32" fmla="*/ 6506030 h 7469390"/>
              <a:gd name="connsiteX33" fmla="*/ 1734457 w 9020631"/>
              <a:gd name="connsiteY33" fmla="*/ 5617030 h 7469390"/>
              <a:gd name="connsiteX34" fmla="*/ 2178957 w 9020631"/>
              <a:gd name="connsiteY34" fmla="*/ 4728030 h 7469390"/>
              <a:gd name="connsiteX35" fmla="*/ 3372757 w 9020631"/>
              <a:gd name="connsiteY35" fmla="*/ 4728030 h 7469390"/>
              <a:gd name="connsiteX36" fmla="*/ 5540170 w 9020631"/>
              <a:gd name="connsiteY36" fmla="*/ 6572665 h 7469390"/>
              <a:gd name="connsiteX37" fmla="*/ 5091807 w 9020631"/>
              <a:gd name="connsiteY37" fmla="*/ 7469390 h 7469390"/>
              <a:gd name="connsiteX38" fmla="*/ 3928824 w 9020631"/>
              <a:gd name="connsiteY38" fmla="*/ 7469390 h 7469390"/>
              <a:gd name="connsiteX39" fmla="*/ 3480461 w 9020631"/>
              <a:gd name="connsiteY39" fmla="*/ 6572665 h 7469390"/>
              <a:gd name="connsiteX40" fmla="*/ 3928824 w 9020631"/>
              <a:gd name="connsiteY40" fmla="*/ 5675939 h 7469390"/>
              <a:gd name="connsiteX41" fmla="*/ 5091807 w 9020631"/>
              <a:gd name="connsiteY41" fmla="*/ 5675939 h 7469390"/>
              <a:gd name="connsiteX42" fmla="*/ 5551711 w 9020631"/>
              <a:gd name="connsiteY42" fmla="*/ 889000 h 7469390"/>
              <a:gd name="connsiteX43" fmla="*/ 5107211 w 9020631"/>
              <a:gd name="connsiteY43" fmla="*/ 1777999 h 7469390"/>
              <a:gd name="connsiteX44" fmla="*/ 3913412 w 9020631"/>
              <a:gd name="connsiteY44" fmla="*/ 1777999 h 7469390"/>
              <a:gd name="connsiteX45" fmla="*/ 3468912 w 9020631"/>
              <a:gd name="connsiteY45" fmla="*/ 889000 h 7469390"/>
              <a:gd name="connsiteX46" fmla="*/ 3913412 w 9020631"/>
              <a:gd name="connsiteY46" fmla="*/ 0 h 7469390"/>
              <a:gd name="connsiteX47" fmla="*/ 5107211 w 9020631"/>
              <a:gd name="connsiteY47" fmla="*/ 0 h 7469390"/>
              <a:gd name="connsiteX48" fmla="*/ 5551712 w 9020631"/>
              <a:gd name="connsiteY48" fmla="*/ 2783116 h 7469390"/>
              <a:gd name="connsiteX49" fmla="*/ 5107212 w 9020631"/>
              <a:gd name="connsiteY49" fmla="*/ 3672114 h 7469390"/>
              <a:gd name="connsiteX50" fmla="*/ 3913413 w 9020631"/>
              <a:gd name="connsiteY50" fmla="*/ 3672114 h 7469390"/>
              <a:gd name="connsiteX51" fmla="*/ 3468913 w 9020631"/>
              <a:gd name="connsiteY51" fmla="*/ 2783116 h 7469390"/>
              <a:gd name="connsiteX52" fmla="*/ 3913413 w 9020631"/>
              <a:gd name="connsiteY52" fmla="*/ 1894116 h 7469390"/>
              <a:gd name="connsiteX53" fmla="*/ 5107212 w 9020631"/>
              <a:gd name="connsiteY53" fmla="*/ 1894116 h 7469390"/>
              <a:gd name="connsiteX54" fmla="*/ 5551713 w 9020631"/>
              <a:gd name="connsiteY54" fmla="*/ 4677230 h 7469390"/>
              <a:gd name="connsiteX55" fmla="*/ 5107212 w 9020631"/>
              <a:gd name="connsiteY55" fmla="*/ 5566230 h 7469390"/>
              <a:gd name="connsiteX56" fmla="*/ 3913414 w 9020631"/>
              <a:gd name="connsiteY56" fmla="*/ 5566230 h 7469390"/>
              <a:gd name="connsiteX57" fmla="*/ 3468914 w 9020631"/>
              <a:gd name="connsiteY57" fmla="*/ 4677230 h 7469390"/>
              <a:gd name="connsiteX58" fmla="*/ 3913414 w 9020631"/>
              <a:gd name="connsiteY58" fmla="*/ 3788230 h 7469390"/>
              <a:gd name="connsiteX59" fmla="*/ 5107212 w 9020631"/>
              <a:gd name="connsiteY59" fmla="*/ 3788230 h 7469390"/>
              <a:gd name="connsiteX60" fmla="*/ 7286167 w 9020631"/>
              <a:gd name="connsiteY60" fmla="*/ 1828800 h 7469390"/>
              <a:gd name="connsiteX61" fmla="*/ 6841667 w 9020631"/>
              <a:gd name="connsiteY61" fmla="*/ 2717800 h 7469390"/>
              <a:gd name="connsiteX62" fmla="*/ 5647867 w 9020631"/>
              <a:gd name="connsiteY62" fmla="*/ 2717800 h 7469390"/>
              <a:gd name="connsiteX63" fmla="*/ 5203367 w 9020631"/>
              <a:gd name="connsiteY63" fmla="*/ 1828800 h 7469390"/>
              <a:gd name="connsiteX64" fmla="*/ 5647867 w 9020631"/>
              <a:gd name="connsiteY64" fmla="*/ 939800 h 7469390"/>
              <a:gd name="connsiteX65" fmla="*/ 6841667 w 9020631"/>
              <a:gd name="connsiteY65" fmla="*/ 939800 h 7469390"/>
              <a:gd name="connsiteX66" fmla="*/ 7286168 w 9020631"/>
              <a:gd name="connsiteY66" fmla="*/ 3722916 h 7469390"/>
              <a:gd name="connsiteX67" fmla="*/ 6841669 w 9020631"/>
              <a:gd name="connsiteY67" fmla="*/ 4611914 h 7469390"/>
              <a:gd name="connsiteX68" fmla="*/ 5647869 w 9020631"/>
              <a:gd name="connsiteY68" fmla="*/ 4611914 h 7469390"/>
              <a:gd name="connsiteX69" fmla="*/ 5203368 w 9020631"/>
              <a:gd name="connsiteY69" fmla="*/ 3722916 h 7469390"/>
              <a:gd name="connsiteX70" fmla="*/ 5647869 w 9020631"/>
              <a:gd name="connsiteY70" fmla="*/ 2833916 h 7469390"/>
              <a:gd name="connsiteX71" fmla="*/ 6841669 w 9020631"/>
              <a:gd name="connsiteY71" fmla="*/ 2833916 h 7469390"/>
              <a:gd name="connsiteX72" fmla="*/ 7286170 w 9020631"/>
              <a:gd name="connsiteY72" fmla="*/ 5617030 h 7469390"/>
              <a:gd name="connsiteX73" fmla="*/ 6841669 w 9020631"/>
              <a:gd name="connsiteY73" fmla="*/ 6506030 h 7469390"/>
              <a:gd name="connsiteX74" fmla="*/ 5647869 w 9020631"/>
              <a:gd name="connsiteY74" fmla="*/ 6506030 h 7469390"/>
              <a:gd name="connsiteX75" fmla="*/ 5203369 w 9020631"/>
              <a:gd name="connsiteY75" fmla="*/ 5617030 h 7469390"/>
              <a:gd name="connsiteX76" fmla="*/ 5647869 w 9020631"/>
              <a:gd name="connsiteY76" fmla="*/ 4728030 h 7469390"/>
              <a:gd name="connsiteX77" fmla="*/ 6841669 w 9020631"/>
              <a:gd name="connsiteY77" fmla="*/ 4728030 h 7469390"/>
              <a:gd name="connsiteX78" fmla="*/ 9020626 w 9020631"/>
              <a:gd name="connsiteY78" fmla="*/ 889001 h 7469390"/>
              <a:gd name="connsiteX79" fmla="*/ 8576126 w 9020631"/>
              <a:gd name="connsiteY79" fmla="*/ 1778000 h 7469390"/>
              <a:gd name="connsiteX80" fmla="*/ 7382326 w 9020631"/>
              <a:gd name="connsiteY80" fmla="*/ 1778000 h 7469390"/>
              <a:gd name="connsiteX81" fmla="*/ 6937826 w 9020631"/>
              <a:gd name="connsiteY81" fmla="*/ 889001 h 7469390"/>
              <a:gd name="connsiteX82" fmla="*/ 7382326 w 9020631"/>
              <a:gd name="connsiteY82" fmla="*/ 1 h 7469390"/>
              <a:gd name="connsiteX83" fmla="*/ 8576126 w 9020631"/>
              <a:gd name="connsiteY83" fmla="*/ 1 h 7469390"/>
              <a:gd name="connsiteX84" fmla="*/ 9020627 w 9020631"/>
              <a:gd name="connsiteY84" fmla="*/ 2783116 h 7469390"/>
              <a:gd name="connsiteX85" fmla="*/ 8576127 w 9020631"/>
              <a:gd name="connsiteY85" fmla="*/ 3672116 h 7469390"/>
              <a:gd name="connsiteX86" fmla="*/ 7382327 w 9020631"/>
              <a:gd name="connsiteY86" fmla="*/ 3672116 h 7469390"/>
              <a:gd name="connsiteX87" fmla="*/ 6937827 w 9020631"/>
              <a:gd name="connsiteY87" fmla="*/ 2783116 h 7469390"/>
              <a:gd name="connsiteX88" fmla="*/ 7382327 w 9020631"/>
              <a:gd name="connsiteY88" fmla="*/ 1894116 h 7469390"/>
              <a:gd name="connsiteX89" fmla="*/ 8576127 w 9020631"/>
              <a:gd name="connsiteY89" fmla="*/ 1894116 h 7469390"/>
              <a:gd name="connsiteX90" fmla="*/ 9020628 w 9020631"/>
              <a:gd name="connsiteY90" fmla="*/ 4677232 h 7469390"/>
              <a:gd name="connsiteX91" fmla="*/ 8576128 w 9020631"/>
              <a:gd name="connsiteY91" fmla="*/ 5566230 h 7469390"/>
              <a:gd name="connsiteX92" fmla="*/ 7382328 w 9020631"/>
              <a:gd name="connsiteY92" fmla="*/ 5566230 h 7469390"/>
              <a:gd name="connsiteX93" fmla="*/ 6937828 w 9020631"/>
              <a:gd name="connsiteY93" fmla="*/ 4677232 h 7469390"/>
              <a:gd name="connsiteX94" fmla="*/ 7382328 w 9020631"/>
              <a:gd name="connsiteY94" fmla="*/ 3788232 h 7469390"/>
              <a:gd name="connsiteX95" fmla="*/ 8576128 w 9020631"/>
              <a:gd name="connsiteY95" fmla="*/ 3788232 h 7469390"/>
              <a:gd name="connsiteX96" fmla="*/ 9020631 w 9020631"/>
              <a:gd name="connsiteY96" fmla="*/ 6572665 h 7469390"/>
              <a:gd name="connsiteX97" fmla="*/ 8572268 w 9020631"/>
              <a:gd name="connsiteY97" fmla="*/ 7469390 h 7469390"/>
              <a:gd name="connsiteX98" fmla="*/ 7409285 w 9020631"/>
              <a:gd name="connsiteY98" fmla="*/ 7469390 h 7469390"/>
              <a:gd name="connsiteX99" fmla="*/ 6960922 w 9020631"/>
              <a:gd name="connsiteY99" fmla="*/ 6572665 h 7469390"/>
              <a:gd name="connsiteX100" fmla="*/ 7409285 w 9020631"/>
              <a:gd name="connsiteY100" fmla="*/ 5675939 h 7469390"/>
              <a:gd name="connsiteX101" fmla="*/ 8572268 w 9020631"/>
              <a:gd name="connsiteY101" fmla="*/ 5675939 h 746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020631" h="7469390">
                <a:moveTo>
                  <a:pt x="2082801" y="889000"/>
                </a:moveTo>
                <a:lnTo>
                  <a:pt x="1638301" y="1777999"/>
                </a:lnTo>
                <a:lnTo>
                  <a:pt x="444501" y="1777999"/>
                </a:lnTo>
                <a:lnTo>
                  <a:pt x="0" y="889000"/>
                </a:lnTo>
                <a:lnTo>
                  <a:pt x="444501" y="0"/>
                </a:lnTo>
                <a:lnTo>
                  <a:pt x="1638301" y="0"/>
                </a:lnTo>
                <a:close/>
                <a:moveTo>
                  <a:pt x="2082802" y="2783115"/>
                </a:moveTo>
                <a:lnTo>
                  <a:pt x="1638302" y="3672113"/>
                </a:lnTo>
                <a:lnTo>
                  <a:pt x="444502" y="3672113"/>
                </a:lnTo>
                <a:lnTo>
                  <a:pt x="2" y="2783115"/>
                </a:lnTo>
                <a:lnTo>
                  <a:pt x="444502" y="1894115"/>
                </a:lnTo>
                <a:lnTo>
                  <a:pt x="1638302" y="1894115"/>
                </a:lnTo>
                <a:close/>
                <a:moveTo>
                  <a:pt x="2082803" y="4677230"/>
                </a:moveTo>
                <a:lnTo>
                  <a:pt x="1638303" y="5566230"/>
                </a:lnTo>
                <a:lnTo>
                  <a:pt x="444503" y="5566230"/>
                </a:lnTo>
                <a:lnTo>
                  <a:pt x="2" y="4677230"/>
                </a:lnTo>
                <a:lnTo>
                  <a:pt x="444503" y="3788229"/>
                </a:lnTo>
                <a:lnTo>
                  <a:pt x="1638303" y="3788229"/>
                </a:lnTo>
                <a:close/>
                <a:moveTo>
                  <a:pt x="3817255" y="1828800"/>
                </a:moveTo>
                <a:lnTo>
                  <a:pt x="3372755" y="2717799"/>
                </a:lnTo>
                <a:lnTo>
                  <a:pt x="2178955" y="2717799"/>
                </a:lnTo>
                <a:lnTo>
                  <a:pt x="1734455" y="1828799"/>
                </a:lnTo>
                <a:lnTo>
                  <a:pt x="2178955" y="939800"/>
                </a:lnTo>
                <a:lnTo>
                  <a:pt x="3372755" y="939800"/>
                </a:lnTo>
                <a:close/>
                <a:moveTo>
                  <a:pt x="3817256" y="3722916"/>
                </a:moveTo>
                <a:lnTo>
                  <a:pt x="3372756" y="4611914"/>
                </a:lnTo>
                <a:lnTo>
                  <a:pt x="2178956" y="4611914"/>
                </a:lnTo>
                <a:lnTo>
                  <a:pt x="1734456" y="3722915"/>
                </a:lnTo>
                <a:lnTo>
                  <a:pt x="2178956" y="2833915"/>
                </a:lnTo>
                <a:lnTo>
                  <a:pt x="3372756" y="2833915"/>
                </a:lnTo>
                <a:close/>
                <a:moveTo>
                  <a:pt x="3817257" y="5617030"/>
                </a:moveTo>
                <a:lnTo>
                  <a:pt x="3372757" y="6506030"/>
                </a:lnTo>
                <a:lnTo>
                  <a:pt x="2178957" y="6506030"/>
                </a:lnTo>
                <a:lnTo>
                  <a:pt x="1734457" y="5617030"/>
                </a:lnTo>
                <a:lnTo>
                  <a:pt x="2178957" y="4728030"/>
                </a:lnTo>
                <a:lnTo>
                  <a:pt x="3372757" y="4728030"/>
                </a:lnTo>
                <a:close/>
                <a:moveTo>
                  <a:pt x="5540170" y="6572665"/>
                </a:moveTo>
                <a:lnTo>
                  <a:pt x="5091807" y="7469390"/>
                </a:lnTo>
                <a:lnTo>
                  <a:pt x="3928824" y="7469390"/>
                </a:lnTo>
                <a:lnTo>
                  <a:pt x="3480461" y="6572665"/>
                </a:lnTo>
                <a:lnTo>
                  <a:pt x="3928824" y="5675939"/>
                </a:lnTo>
                <a:lnTo>
                  <a:pt x="5091807" y="5675939"/>
                </a:lnTo>
                <a:close/>
                <a:moveTo>
                  <a:pt x="5551711" y="889000"/>
                </a:moveTo>
                <a:lnTo>
                  <a:pt x="5107211" y="1777999"/>
                </a:lnTo>
                <a:lnTo>
                  <a:pt x="3913412" y="1777999"/>
                </a:lnTo>
                <a:lnTo>
                  <a:pt x="3468912" y="889000"/>
                </a:lnTo>
                <a:lnTo>
                  <a:pt x="3913412" y="0"/>
                </a:lnTo>
                <a:lnTo>
                  <a:pt x="5107211" y="0"/>
                </a:lnTo>
                <a:close/>
                <a:moveTo>
                  <a:pt x="5551712" y="2783116"/>
                </a:moveTo>
                <a:lnTo>
                  <a:pt x="5107212" y="3672114"/>
                </a:lnTo>
                <a:lnTo>
                  <a:pt x="3913413" y="3672114"/>
                </a:lnTo>
                <a:lnTo>
                  <a:pt x="3468913" y="2783116"/>
                </a:lnTo>
                <a:lnTo>
                  <a:pt x="3913413" y="1894116"/>
                </a:lnTo>
                <a:lnTo>
                  <a:pt x="5107212" y="1894116"/>
                </a:lnTo>
                <a:close/>
                <a:moveTo>
                  <a:pt x="5551713" y="4677230"/>
                </a:moveTo>
                <a:lnTo>
                  <a:pt x="5107212" y="5566230"/>
                </a:lnTo>
                <a:lnTo>
                  <a:pt x="3913414" y="5566230"/>
                </a:lnTo>
                <a:lnTo>
                  <a:pt x="3468914" y="4677230"/>
                </a:lnTo>
                <a:lnTo>
                  <a:pt x="3913414" y="3788230"/>
                </a:lnTo>
                <a:lnTo>
                  <a:pt x="5107212" y="3788230"/>
                </a:lnTo>
                <a:close/>
                <a:moveTo>
                  <a:pt x="7286167" y="1828800"/>
                </a:moveTo>
                <a:lnTo>
                  <a:pt x="6841667" y="2717800"/>
                </a:lnTo>
                <a:lnTo>
                  <a:pt x="5647867" y="2717800"/>
                </a:lnTo>
                <a:lnTo>
                  <a:pt x="5203367" y="1828800"/>
                </a:lnTo>
                <a:lnTo>
                  <a:pt x="5647867" y="939800"/>
                </a:lnTo>
                <a:lnTo>
                  <a:pt x="6841667" y="939800"/>
                </a:lnTo>
                <a:close/>
                <a:moveTo>
                  <a:pt x="7286168" y="3722916"/>
                </a:moveTo>
                <a:lnTo>
                  <a:pt x="6841669" y="4611914"/>
                </a:lnTo>
                <a:lnTo>
                  <a:pt x="5647869" y="4611914"/>
                </a:lnTo>
                <a:lnTo>
                  <a:pt x="5203368" y="3722916"/>
                </a:lnTo>
                <a:lnTo>
                  <a:pt x="5647869" y="2833916"/>
                </a:lnTo>
                <a:lnTo>
                  <a:pt x="6841669" y="2833916"/>
                </a:lnTo>
                <a:close/>
                <a:moveTo>
                  <a:pt x="7286170" y="5617030"/>
                </a:moveTo>
                <a:lnTo>
                  <a:pt x="6841669" y="6506030"/>
                </a:lnTo>
                <a:lnTo>
                  <a:pt x="5647869" y="6506030"/>
                </a:lnTo>
                <a:lnTo>
                  <a:pt x="5203369" y="5617030"/>
                </a:lnTo>
                <a:lnTo>
                  <a:pt x="5647869" y="4728030"/>
                </a:lnTo>
                <a:lnTo>
                  <a:pt x="6841669" y="4728030"/>
                </a:lnTo>
                <a:close/>
                <a:moveTo>
                  <a:pt x="9020626" y="889001"/>
                </a:moveTo>
                <a:lnTo>
                  <a:pt x="8576126" y="1778000"/>
                </a:lnTo>
                <a:lnTo>
                  <a:pt x="7382326" y="1778000"/>
                </a:lnTo>
                <a:lnTo>
                  <a:pt x="6937826" y="889001"/>
                </a:lnTo>
                <a:lnTo>
                  <a:pt x="7382326" y="1"/>
                </a:lnTo>
                <a:lnTo>
                  <a:pt x="8576126" y="1"/>
                </a:lnTo>
                <a:close/>
                <a:moveTo>
                  <a:pt x="9020627" y="2783116"/>
                </a:moveTo>
                <a:lnTo>
                  <a:pt x="8576127" y="3672116"/>
                </a:lnTo>
                <a:lnTo>
                  <a:pt x="7382327" y="3672116"/>
                </a:lnTo>
                <a:lnTo>
                  <a:pt x="6937827" y="2783116"/>
                </a:lnTo>
                <a:lnTo>
                  <a:pt x="7382327" y="1894116"/>
                </a:lnTo>
                <a:lnTo>
                  <a:pt x="8576127" y="1894116"/>
                </a:lnTo>
                <a:close/>
                <a:moveTo>
                  <a:pt x="9020628" y="4677232"/>
                </a:moveTo>
                <a:lnTo>
                  <a:pt x="8576128" y="5566230"/>
                </a:lnTo>
                <a:lnTo>
                  <a:pt x="7382328" y="5566230"/>
                </a:lnTo>
                <a:lnTo>
                  <a:pt x="6937828" y="4677232"/>
                </a:lnTo>
                <a:lnTo>
                  <a:pt x="7382328" y="3788232"/>
                </a:lnTo>
                <a:lnTo>
                  <a:pt x="8576128" y="3788232"/>
                </a:lnTo>
                <a:close/>
                <a:moveTo>
                  <a:pt x="9020631" y="6572665"/>
                </a:moveTo>
                <a:lnTo>
                  <a:pt x="8572268" y="7469390"/>
                </a:lnTo>
                <a:lnTo>
                  <a:pt x="7409285" y="7469390"/>
                </a:lnTo>
                <a:lnTo>
                  <a:pt x="6960922" y="6572665"/>
                </a:lnTo>
                <a:lnTo>
                  <a:pt x="7409285" y="5675939"/>
                </a:lnTo>
                <a:lnTo>
                  <a:pt x="8572268" y="5675939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20000" t="6000" r="-8000" b="1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4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Morph">
            <a:extLst>
              <a:ext uri="{FF2B5EF4-FFF2-40B4-BE49-F238E27FC236}">
                <a16:creationId xmlns:a16="http://schemas.microsoft.com/office/drawing/2014/main" id="{8D616910-610A-1B19-B6D3-2225558BEBCA}"/>
              </a:ext>
            </a:extLst>
          </p:cNvPr>
          <p:cNvSpPr/>
          <p:nvPr/>
        </p:nvSpPr>
        <p:spPr>
          <a:xfrm>
            <a:off x="411829" y="1047750"/>
            <a:ext cx="3045314" cy="26601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37FBB-B419-BF73-012D-D677A38B2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03022" y="365567"/>
            <a:ext cx="8270521" cy="3149600"/>
          </a:xfrm>
        </p:spPr>
        <p:txBody>
          <a:bodyPr>
            <a:normAutofit/>
          </a:bodyPr>
          <a:lstStyle/>
          <a:p>
            <a:r>
              <a:rPr lang="en-DE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WAS IST </a:t>
            </a:r>
            <a:br>
              <a:rPr lang="en-DE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DE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 GOLGI </a:t>
            </a:r>
            <a:br>
              <a:rPr lang="en-DE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DE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APPARAT?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3FC07AD-5AA4-3DC5-8141-7322EB23754B}"/>
              </a:ext>
            </a:extLst>
          </p:cNvPr>
          <p:cNvSpPr/>
          <p:nvPr/>
        </p:nvSpPr>
        <p:spPr>
          <a:xfrm rot="16200000">
            <a:off x="4910348" y="-8505628"/>
            <a:ext cx="9020631" cy="7469390"/>
          </a:xfrm>
          <a:custGeom>
            <a:avLst/>
            <a:gdLst>
              <a:gd name="connsiteX0" fmla="*/ 2082801 w 9020631"/>
              <a:gd name="connsiteY0" fmla="*/ 889000 h 7469390"/>
              <a:gd name="connsiteX1" fmla="*/ 1638301 w 9020631"/>
              <a:gd name="connsiteY1" fmla="*/ 1777999 h 7469390"/>
              <a:gd name="connsiteX2" fmla="*/ 444501 w 9020631"/>
              <a:gd name="connsiteY2" fmla="*/ 1777999 h 7469390"/>
              <a:gd name="connsiteX3" fmla="*/ 0 w 9020631"/>
              <a:gd name="connsiteY3" fmla="*/ 889000 h 7469390"/>
              <a:gd name="connsiteX4" fmla="*/ 444501 w 9020631"/>
              <a:gd name="connsiteY4" fmla="*/ 0 h 7469390"/>
              <a:gd name="connsiteX5" fmla="*/ 1638301 w 9020631"/>
              <a:gd name="connsiteY5" fmla="*/ 0 h 7469390"/>
              <a:gd name="connsiteX6" fmla="*/ 2082802 w 9020631"/>
              <a:gd name="connsiteY6" fmla="*/ 2783115 h 7469390"/>
              <a:gd name="connsiteX7" fmla="*/ 1638302 w 9020631"/>
              <a:gd name="connsiteY7" fmla="*/ 3672113 h 7469390"/>
              <a:gd name="connsiteX8" fmla="*/ 444502 w 9020631"/>
              <a:gd name="connsiteY8" fmla="*/ 3672113 h 7469390"/>
              <a:gd name="connsiteX9" fmla="*/ 2 w 9020631"/>
              <a:gd name="connsiteY9" fmla="*/ 2783115 h 7469390"/>
              <a:gd name="connsiteX10" fmla="*/ 444502 w 9020631"/>
              <a:gd name="connsiteY10" fmla="*/ 1894115 h 7469390"/>
              <a:gd name="connsiteX11" fmla="*/ 1638302 w 9020631"/>
              <a:gd name="connsiteY11" fmla="*/ 1894115 h 7469390"/>
              <a:gd name="connsiteX12" fmla="*/ 2082803 w 9020631"/>
              <a:gd name="connsiteY12" fmla="*/ 4677230 h 7469390"/>
              <a:gd name="connsiteX13" fmla="*/ 1638303 w 9020631"/>
              <a:gd name="connsiteY13" fmla="*/ 5566230 h 7469390"/>
              <a:gd name="connsiteX14" fmla="*/ 444503 w 9020631"/>
              <a:gd name="connsiteY14" fmla="*/ 5566230 h 7469390"/>
              <a:gd name="connsiteX15" fmla="*/ 2 w 9020631"/>
              <a:gd name="connsiteY15" fmla="*/ 4677230 h 7469390"/>
              <a:gd name="connsiteX16" fmla="*/ 444503 w 9020631"/>
              <a:gd name="connsiteY16" fmla="*/ 3788229 h 7469390"/>
              <a:gd name="connsiteX17" fmla="*/ 1638303 w 9020631"/>
              <a:gd name="connsiteY17" fmla="*/ 3788229 h 7469390"/>
              <a:gd name="connsiteX18" fmla="*/ 3817255 w 9020631"/>
              <a:gd name="connsiteY18" fmla="*/ 1828800 h 7469390"/>
              <a:gd name="connsiteX19" fmla="*/ 3372755 w 9020631"/>
              <a:gd name="connsiteY19" fmla="*/ 2717799 h 7469390"/>
              <a:gd name="connsiteX20" fmla="*/ 2178955 w 9020631"/>
              <a:gd name="connsiteY20" fmla="*/ 2717799 h 7469390"/>
              <a:gd name="connsiteX21" fmla="*/ 1734455 w 9020631"/>
              <a:gd name="connsiteY21" fmla="*/ 1828799 h 7469390"/>
              <a:gd name="connsiteX22" fmla="*/ 2178955 w 9020631"/>
              <a:gd name="connsiteY22" fmla="*/ 939800 h 7469390"/>
              <a:gd name="connsiteX23" fmla="*/ 3372755 w 9020631"/>
              <a:gd name="connsiteY23" fmla="*/ 939800 h 7469390"/>
              <a:gd name="connsiteX24" fmla="*/ 3817256 w 9020631"/>
              <a:gd name="connsiteY24" fmla="*/ 3722916 h 7469390"/>
              <a:gd name="connsiteX25" fmla="*/ 3372756 w 9020631"/>
              <a:gd name="connsiteY25" fmla="*/ 4611914 h 7469390"/>
              <a:gd name="connsiteX26" fmla="*/ 2178956 w 9020631"/>
              <a:gd name="connsiteY26" fmla="*/ 4611914 h 7469390"/>
              <a:gd name="connsiteX27" fmla="*/ 1734456 w 9020631"/>
              <a:gd name="connsiteY27" fmla="*/ 3722915 h 7469390"/>
              <a:gd name="connsiteX28" fmla="*/ 2178956 w 9020631"/>
              <a:gd name="connsiteY28" fmla="*/ 2833915 h 7469390"/>
              <a:gd name="connsiteX29" fmla="*/ 3372756 w 9020631"/>
              <a:gd name="connsiteY29" fmla="*/ 2833915 h 7469390"/>
              <a:gd name="connsiteX30" fmla="*/ 3817257 w 9020631"/>
              <a:gd name="connsiteY30" fmla="*/ 5617030 h 7469390"/>
              <a:gd name="connsiteX31" fmla="*/ 3372757 w 9020631"/>
              <a:gd name="connsiteY31" fmla="*/ 6506030 h 7469390"/>
              <a:gd name="connsiteX32" fmla="*/ 2178957 w 9020631"/>
              <a:gd name="connsiteY32" fmla="*/ 6506030 h 7469390"/>
              <a:gd name="connsiteX33" fmla="*/ 1734457 w 9020631"/>
              <a:gd name="connsiteY33" fmla="*/ 5617030 h 7469390"/>
              <a:gd name="connsiteX34" fmla="*/ 2178957 w 9020631"/>
              <a:gd name="connsiteY34" fmla="*/ 4728030 h 7469390"/>
              <a:gd name="connsiteX35" fmla="*/ 3372757 w 9020631"/>
              <a:gd name="connsiteY35" fmla="*/ 4728030 h 7469390"/>
              <a:gd name="connsiteX36" fmla="*/ 5540170 w 9020631"/>
              <a:gd name="connsiteY36" fmla="*/ 6572665 h 7469390"/>
              <a:gd name="connsiteX37" fmla="*/ 5091807 w 9020631"/>
              <a:gd name="connsiteY37" fmla="*/ 7469390 h 7469390"/>
              <a:gd name="connsiteX38" fmla="*/ 3928824 w 9020631"/>
              <a:gd name="connsiteY38" fmla="*/ 7469390 h 7469390"/>
              <a:gd name="connsiteX39" fmla="*/ 3480461 w 9020631"/>
              <a:gd name="connsiteY39" fmla="*/ 6572665 h 7469390"/>
              <a:gd name="connsiteX40" fmla="*/ 3928824 w 9020631"/>
              <a:gd name="connsiteY40" fmla="*/ 5675939 h 7469390"/>
              <a:gd name="connsiteX41" fmla="*/ 5091807 w 9020631"/>
              <a:gd name="connsiteY41" fmla="*/ 5675939 h 7469390"/>
              <a:gd name="connsiteX42" fmla="*/ 5551711 w 9020631"/>
              <a:gd name="connsiteY42" fmla="*/ 889000 h 7469390"/>
              <a:gd name="connsiteX43" fmla="*/ 5107211 w 9020631"/>
              <a:gd name="connsiteY43" fmla="*/ 1777999 h 7469390"/>
              <a:gd name="connsiteX44" fmla="*/ 3913412 w 9020631"/>
              <a:gd name="connsiteY44" fmla="*/ 1777999 h 7469390"/>
              <a:gd name="connsiteX45" fmla="*/ 3468912 w 9020631"/>
              <a:gd name="connsiteY45" fmla="*/ 889000 h 7469390"/>
              <a:gd name="connsiteX46" fmla="*/ 3913412 w 9020631"/>
              <a:gd name="connsiteY46" fmla="*/ 0 h 7469390"/>
              <a:gd name="connsiteX47" fmla="*/ 5107211 w 9020631"/>
              <a:gd name="connsiteY47" fmla="*/ 0 h 7469390"/>
              <a:gd name="connsiteX48" fmla="*/ 5551712 w 9020631"/>
              <a:gd name="connsiteY48" fmla="*/ 2783116 h 7469390"/>
              <a:gd name="connsiteX49" fmla="*/ 5107212 w 9020631"/>
              <a:gd name="connsiteY49" fmla="*/ 3672114 h 7469390"/>
              <a:gd name="connsiteX50" fmla="*/ 3913413 w 9020631"/>
              <a:gd name="connsiteY50" fmla="*/ 3672114 h 7469390"/>
              <a:gd name="connsiteX51" fmla="*/ 3468913 w 9020631"/>
              <a:gd name="connsiteY51" fmla="*/ 2783116 h 7469390"/>
              <a:gd name="connsiteX52" fmla="*/ 3913413 w 9020631"/>
              <a:gd name="connsiteY52" fmla="*/ 1894116 h 7469390"/>
              <a:gd name="connsiteX53" fmla="*/ 5107212 w 9020631"/>
              <a:gd name="connsiteY53" fmla="*/ 1894116 h 7469390"/>
              <a:gd name="connsiteX54" fmla="*/ 5551713 w 9020631"/>
              <a:gd name="connsiteY54" fmla="*/ 4677230 h 7469390"/>
              <a:gd name="connsiteX55" fmla="*/ 5107212 w 9020631"/>
              <a:gd name="connsiteY55" fmla="*/ 5566230 h 7469390"/>
              <a:gd name="connsiteX56" fmla="*/ 3913414 w 9020631"/>
              <a:gd name="connsiteY56" fmla="*/ 5566230 h 7469390"/>
              <a:gd name="connsiteX57" fmla="*/ 3468914 w 9020631"/>
              <a:gd name="connsiteY57" fmla="*/ 4677230 h 7469390"/>
              <a:gd name="connsiteX58" fmla="*/ 3913414 w 9020631"/>
              <a:gd name="connsiteY58" fmla="*/ 3788230 h 7469390"/>
              <a:gd name="connsiteX59" fmla="*/ 5107212 w 9020631"/>
              <a:gd name="connsiteY59" fmla="*/ 3788230 h 7469390"/>
              <a:gd name="connsiteX60" fmla="*/ 7286167 w 9020631"/>
              <a:gd name="connsiteY60" fmla="*/ 1828800 h 7469390"/>
              <a:gd name="connsiteX61" fmla="*/ 6841667 w 9020631"/>
              <a:gd name="connsiteY61" fmla="*/ 2717800 h 7469390"/>
              <a:gd name="connsiteX62" fmla="*/ 5647867 w 9020631"/>
              <a:gd name="connsiteY62" fmla="*/ 2717800 h 7469390"/>
              <a:gd name="connsiteX63" fmla="*/ 5203367 w 9020631"/>
              <a:gd name="connsiteY63" fmla="*/ 1828800 h 7469390"/>
              <a:gd name="connsiteX64" fmla="*/ 5647867 w 9020631"/>
              <a:gd name="connsiteY64" fmla="*/ 939800 h 7469390"/>
              <a:gd name="connsiteX65" fmla="*/ 6841667 w 9020631"/>
              <a:gd name="connsiteY65" fmla="*/ 939800 h 7469390"/>
              <a:gd name="connsiteX66" fmla="*/ 7286168 w 9020631"/>
              <a:gd name="connsiteY66" fmla="*/ 3722916 h 7469390"/>
              <a:gd name="connsiteX67" fmla="*/ 6841669 w 9020631"/>
              <a:gd name="connsiteY67" fmla="*/ 4611914 h 7469390"/>
              <a:gd name="connsiteX68" fmla="*/ 5647869 w 9020631"/>
              <a:gd name="connsiteY68" fmla="*/ 4611914 h 7469390"/>
              <a:gd name="connsiteX69" fmla="*/ 5203368 w 9020631"/>
              <a:gd name="connsiteY69" fmla="*/ 3722916 h 7469390"/>
              <a:gd name="connsiteX70" fmla="*/ 5647869 w 9020631"/>
              <a:gd name="connsiteY70" fmla="*/ 2833916 h 7469390"/>
              <a:gd name="connsiteX71" fmla="*/ 6841669 w 9020631"/>
              <a:gd name="connsiteY71" fmla="*/ 2833916 h 7469390"/>
              <a:gd name="connsiteX72" fmla="*/ 7286170 w 9020631"/>
              <a:gd name="connsiteY72" fmla="*/ 5617030 h 7469390"/>
              <a:gd name="connsiteX73" fmla="*/ 6841669 w 9020631"/>
              <a:gd name="connsiteY73" fmla="*/ 6506030 h 7469390"/>
              <a:gd name="connsiteX74" fmla="*/ 5647869 w 9020631"/>
              <a:gd name="connsiteY74" fmla="*/ 6506030 h 7469390"/>
              <a:gd name="connsiteX75" fmla="*/ 5203369 w 9020631"/>
              <a:gd name="connsiteY75" fmla="*/ 5617030 h 7469390"/>
              <a:gd name="connsiteX76" fmla="*/ 5647869 w 9020631"/>
              <a:gd name="connsiteY76" fmla="*/ 4728030 h 7469390"/>
              <a:gd name="connsiteX77" fmla="*/ 6841669 w 9020631"/>
              <a:gd name="connsiteY77" fmla="*/ 4728030 h 7469390"/>
              <a:gd name="connsiteX78" fmla="*/ 9020626 w 9020631"/>
              <a:gd name="connsiteY78" fmla="*/ 889001 h 7469390"/>
              <a:gd name="connsiteX79" fmla="*/ 8576126 w 9020631"/>
              <a:gd name="connsiteY79" fmla="*/ 1778000 h 7469390"/>
              <a:gd name="connsiteX80" fmla="*/ 7382326 w 9020631"/>
              <a:gd name="connsiteY80" fmla="*/ 1778000 h 7469390"/>
              <a:gd name="connsiteX81" fmla="*/ 6937826 w 9020631"/>
              <a:gd name="connsiteY81" fmla="*/ 889001 h 7469390"/>
              <a:gd name="connsiteX82" fmla="*/ 7382326 w 9020631"/>
              <a:gd name="connsiteY82" fmla="*/ 1 h 7469390"/>
              <a:gd name="connsiteX83" fmla="*/ 8576126 w 9020631"/>
              <a:gd name="connsiteY83" fmla="*/ 1 h 7469390"/>
              <a:gd name="connsiteX84" fmla="*/ 9020627 w 9020631"/>
              <a:gd name="connsiteY84" fmla="*/ 2783116 h 7469390"/>
              <a:gd name="connsiteX85" fmla="*/ 8576127 w 9020631"/>
              <a:gd name="connsiteY85" fmla="*/ 3672116 h 7469390"/>
              <a:gd name="connsiteX86" fmla="*/ 7382327 w 9020631"/>
              <a:gd name="connsiteY86" fmla="*/ 3672116 h 7469390"/>
              <a:gd name="connsiteX87" fmla="*/ 6937827 w 9020631"/>
              <a:gd name="connsiteY87" fmla="*/ 2783116 h 7469390"/>
              <a:gd name="connsiteX88" fmla="*/ 7382327 w 9020631"/>
              <a:gd name="connsiteY88" fmla="*/ 1894116 h 7469390"/>
              <a:gd name="connsiteX89" fmla="*/ 8576127 w 9020631"/>
              <a:gd name="connsiteY89" fmla="*/ 1894116 h 7469390"/>
              <a:gd name="connsiteX90" fmla="*/ 9020628 w 9020631"/>
              <a:gd name="connsiteY90" fmla="*/ 4677232 h 7469390"/>
              <a:gd name="connsiteX91" fmla="*/ 8576128 w 9020631"/>
              <a:gd name="connsiteY91" fmla="*/ 5566230 h 7469390"/>
              <a:gd name="connsiteX92" fmla="*/ 7382328 w 9020631"/>
              <a:gd name="connsiteY92" fmla="*/ 5566230 h 7469390"/>
              <a:gd name="connsiteX93" fmla="*/ 6937828 w 9020631"/>
              <a:gd name="connsiteY93" fmla="*/ 4677232 h 7469390"/>
              <a:gd name="connsiteX94" fmla="*/ 7382328 w 9020631"/>
              <a:gd name="connsiteY94" fmla="*/ 3788232 h 7469390"/>
              <a:gd name="connsiteX95" fmla="*/ 8576128 w 9020631"/>
              <a:gd name="connsiteY95" fmla="*/ 3788232 h 7469390"/>
              <a:gd name="connsiteX96" fmla="*/ 9020631 w 9020631"/>
              <a:gd name="connsiteY96" fmla="*/ 6572665 h 7469390"/>
              <a:gd name="connsiteX97" fmla="*/ 8572268 w 9020631"/>
              <a:gd name="connsiteY97" fmla="*/ 7469390 h 7469390"/>
              <a:gd name="connsiteX98" fmla="*/ 7409285 w 9020631"/>
              <a:gd name="connsiteY98" fmla="*/ 7469390 h 7469390"/>
              <a:gd name="connsiteX99" fmla="*/ 6960922 w 9020631"/>
              <a:gd name="connsiteY99" fmla="*/ 6572665 h 7469390"/>
              <a:gd name="connsiteX100" fmla="*/ 7409285 w 9020631"/>
              <a:gd name="connsiteY100" fmla="*/ 5675939 h 7469390"/>
              <a:gd name="connsiteX101" fmla="*/ 8572268 w 9020631"/>
              <a:gd name="connsiteY101" fmla="*/ 5675939 h 746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020631" h="7469390">
                <a:moveTo>
                  <a:pt x="2082801" y="889000"/>
                </a:moveTo>
                <a:lnTo>
                  <a:pt x="1638301" y="1777999"/>
                </a:lnTo>
                <a:lnTo>
                  <a:pt x="444501" y="1777999"/>
                </a:lnTo>
                <a:lnTo>
                  <a:pt x="0" y="889000"/>
                </a:lnTo>
                <a:lnTo>
                  <a:pt x="444501" y="0"/>
                </a:lnTo>
                <a:lnTo>
                  <a:pt x="1638301" y="0"/>
                </a:lnTo>
                <a:close/>
                <a:moveTo>
                  <a:pt x="2082802" y="2783115"/>
                </a:moveTo>
                <a:lnTo>
                  <a:pt x="1638302" y="3672113"/>
                </a:lnTo>
                <a:lnTo>
                  <a:pt x="444502" y="3672113"/>
                </a:lnTo>
                <a:lnTo>
                  <a:pt x="2" y="2783115"/>
                </a:lnTo>
                <a:lnTo>
                  <a:pt x="444502" y="1894115"/>
                </a:lnTo>
                <a:lnTo>
                  <a:pt x="1638302" y="1894115"/>
                </a:lnTo>
                <a:close/>
                <a:moveTo>
                  <a:pt x="2082803" y="4677230"/>
                </a:moveTo>
                <a:lnTo>
                  <a:pt x="1638303" y="5566230"/>
                </a:lnTo>
                <a:lnTo>
                  <a:pt x="444503" y="5566230"/>
                </a:lnTo>
                <a:lnTo>
                  <a:pt x="2" y="4677230"/>
                </a:lnTo>
                <a:lnTo>
                  <a:pt x="444503" y="3788229"/>
                </a:lnTo>
                <a:lnTo>
                  <a:pt x="1638303" y="3788229"/>
                </a:lnTo>
                <a:close/>
                <a:moveTo>
                  <a:pt x="3817255" y="1828800"/>
                </a:moveTo>
                <a:lnTo>
                  <a:pt x="3372755" y="2717799"/>
                </a:lnTo>
                <a:lnTo>
                  <a:pt x="2178955" y="2717799"/>
                </a:lnTo>
                <a:lnTo>
                  <a:pt x="1734455" y="1828799"/>
                </a:lnTo>
                <a:lnTo>
                  <a:pt x="2178955" y="939800"/>
                </a:lnTo>
                <a:lnTo>
                  <a:pt x="3372755" y="939800"/>
                </a:lnTo>
                <a:close/>
                <a:moveTo>
                  <a:pt x="3817256" y="3722916"/>
                </a:moveTo>
                <a:lnTo>
                  <a:pt x="3372756" y="4611914"/>
                </a:lnTo>
                <a:lnTo>
                  <a:pt x="2178956" y="4611914"/>
                </a:lnTo>
                <a:lnTo>
                  <a:pt x="1734456" y="3722915"/>
                </a:lnTo>
                <a:lnTo>
                  <a:pt x="2178956" y="2833915"/>
                </a:lnTo>
                <a:lnTo>
                  <a:pt x="3372756" y="2833915"/>
                </a:lnTo>
                <a:close/>
                <a:moveTo>
                  <a:pt x="3817257" y="5617030"/>
                </a:moveTo>
                <a:lnTo>
                  <a:pt x="3372757" y="6506030"/>
                </a:lnTo>
                <a:lnTo>
                  <a:pt x="2178957" y="6506030"/>
                </a:lnTo>
                <a:lnTo>
                  <a:pt x="1734457" y="5617030"/>
                </a:lnTo>
                <a:lnTo>
                  <a:pt x="2178957" y="4728030"/>
                </a:lnTo>
                <a:lnTo>
                  <a:pt x="3372757" y="4728030"/>
                </a:lnTo>
                <a:close/>
                <a:moveTo>
                  <a:pt x="5540170" y="6572665"/>
                </a:moveTo>
                <a:lnTo>
                  <a:pt x="5091807" y="7469390"/>
                </a:lnTo>
                <a:lnTo>
                  <a:pt x="3928824" y="7469390"/>
                </a:lnTo>
                <a:lnTo>
                  <a:pt x="3480461" y="6572665"/>
                </a:lnTo>
                <a:lnTo>
                  <a:pt x="3928824" y="5675939"/>
                </a:lnTo>
                <a:lnTo>
                  <a:pt x="5091807" y="5675939"/>
                </a:lnTo>
                <a:close/>
                <a:moveTo>
                  <a:pt x="5551711" y="889000"/>
                </a:moveTo>
                <a:lnTo>
                  <a:pt x="5107211" y="1777999"/>
                </a:lnTo>
                <a:lnTo>
                  <a:pt x="3913412" y="1777999"/>
                </a:lnTo>
                <a:lnTo>
                  <a:pt x="3468912" y="889000"/>
                </a:lnTo>
                <a:lnTo>
                  <a:pt x="3913412" y="0"/>
                </a:lnTo>
                <a:lnTo>
                  <a:pt x="5107211" y="0"/>
                </a:lnTo>
                <a:close/>
                <a:moveTo>
                  <a:pt x="5551712" y="2783116"/>
                </a:moveTo>
                <a:lnTo>
                  <a:pt x="5107212" y="3672114"/>
                </a:lnTo>
                <a:lnTo>
                  <a:pt x="3913413" y="3672114"/>
                </a:lnTo>
                <a:lnTo>
                  <a:pt x="3468913" y="2783116"/>
                </a:lnTo>
                <a:lnTo>
                  <a:pt x="3913413" y="1894116"/>
                </a:lnTo>
                <a:lnTo>
                  <a:pt x="5107212" y="1894116"/>
                </a:lnTo>
                <a:close/>
                <a:moveTo>
                  <a:pt x="5551713" y="4677230"/>
                </a:moveTo>
                <a:lnTo>
                  <a:pt x="5107212" y="5566230"/>
                </a:lnTo>
                <a:lnTo>
                  <a:pt x="3913414" y="5566230"/>
                </a:lnTo>
                <a:lnTo>
                  <a:pt x="3468914" y="4677230"/>
                </a:lnTo>
                <a:lnTo>
                  <a:pt x="3913414" y="3788230"/>
                </a:lnTo>
                <a:lnTo>
                  <a:pt x="5107212" y="3788230"/>
                </a:lnTo>
                <a:close/>
                <a:moveTo>
                  <a:pt x="7286167" y="1828800"/>
                </a:moveTo>
                <a:lnTo>
                  <a:pt x="6841667" y="2717800"/>
                </a:lnTo>
                <a:lnTo>
                  <a:pt x="5647867" y="2717800"/>
                </a:lnTo>
                <a:lnTo>
                  <a:pt x="5203367" y="1828800"/>
                </a:lnTo>
                <a:lnTo>
                  <a:pt x="5647867" y="939800"/>
                </a:lnTo>
                <a:lnTo>
                  <a:pt x="6841667" y="939800"/>
                </a:lnTo>
                <a:close/>
                <a:moveTo>
                  <a:pt x="7286168" y="3722916"/>
                </a:moveTo>
                <a:lnTo>
                  <a:pt x="6841669" y="4611914"/>
                </a:lnTo>
                <a:lnTo>
                  <a:pt x="5647869" y="4611914"/>
                </a:lnTo>
                <a:lnTo>
                  <a:pt x="5203368" y="3722916"/>
                </a:lnTo>
                <a:lnTo>
                  <a:pt x="5647869" y="2833916"/>
                </a:lnTo>
                <a:lnTo>
                  <a:pt x="6841669" y="2833916"/>
                </a:lnTo>
                <a:close/>
                <a:moveTo>
                  <a:pt x="7286170" y="5617030"/>
                </a:moveTo>
                <a:lnTo>
                  <a:pt x="6841669" y="6506030"/>
                </a:lnTo>
                <a:lnTo>
                  <a:pt x="5647869" y="6506030"/>
                </a:lnTo>
                <a:lnTo>
                  <a:pt x="5203369" y="5617030"/>
                </a:lnTo>
                <a:lnTo>
                  <a:pt x="5647869" y="4728030"/>
                </a:lnTo>
                <a:lnTo>
                  <a:pt x="6841669" y="4728030"/>
                </a:lnTo>
                <a:close/>
                <a:moveTo>
                  <a:pt x="9020626" y="889001"/>
                </a:moveTo>
                <a:lnTo>
                  <a:pt x="8576126" y="1778000"/>
                </a:lnTo>
                <a:lnTo>
                  <a:pt x="7382326" y="1778000"/>
                </a:lnTo>
                <a:lnTo>
                  <a:pt x="6937826" y="889001"/>
                </a:lnTo>
                <a:lnTo>
                  <a:pt x="7382326" y="1"/>
                </a:lnTo>
                <a:lnTo>
                  <a:pt x="8576126" y="1"/>
                </a:lnTo>
                <a:close/>
                <a:moveTo>
                  <a:pt x="9020627" y="2783116"/>
                </a:moveTo>
                <a:lnTo>
                  <a:pt x="8576127" y="3672116"/>
                </a:lnTo>
                <a:lnTo>
                  <a:pt x="7382327" y="3672116"/>
                </a:lnTo>
                <a:lnTo>
                  <a:pt x="6937827" y="2783116"/>
                </a:lnTo>
                <a:lnTo>
                  <a:pt x="7382327" y="1894116"/>
                </a:lnTo>
                <a:lnTo>
                  <a:pt x="8576127" y="1894116"/>
                </a:lnTo>
                <a:close/>
                <a:moveTo>
                  <a:pt x="9020628" y="4677232"/>
                </a:moveTo>
                <a:lnTo>
                  <a:pt x="8576128" y="5566230"/>
                </a:lnTo>
                <a:lnTo>
                  <a:pt x="7382328" y="5566230"/>
                </a:lnTo>
                <a:lnTo>
                  <a:pt x="6937828" y="4677232"/>
                </a:lnTo>
                <a:lnTo>
                  <a:pt x="7382328" y="3788232"/>
                </a:lnTo>
                <a:lnTo>
                  <a:pt x="8576128" y="3788232"/>
                </a:lnTo>
                <a:close/>
                <a:moveTo>
                  <a:pt x="9020631" y="6572665"/>
                </a:moveTo>
                <a:lnTo>
                  <a:pt x="8572268" y="7469390"/>
                </a:lnTo>
                <a:lnTo>
                  <a:pt x="7409285" y="7469390"/>
                </a:lnTo>
                <a:lnTo>
                  <a:pt x="6960922" y="6572665"/>
                </a:lnTo>
                <a:lnTo>
                  <a:pt x="7409285" y="5675939"/>
                </a:lnTo>
                <a:lnTo>
                  <a:pt x="8572268" y="5675939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20000" t="6000" r="-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029767E3-1086-E0A7-DD94-F8A6AE83F1C4}"/>
              </a:ext>
            </a:extLst>
          </p:cNvPr>
          <p:cNvSpPr/>
          <p:nvPr/>
        </p:nvSpPr>
        <p:spPr>
          <a:xfrm rot="16200000">
            <a:off x="6840673" y="4786856"/>
            <a:ext cx="2114949" cy="1818183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6AD9D37-9750-4CEC-0F80-51D7BAEECFE5}"/>
              </a:ext>
            </a:extLst>
          </p:cNvPr>
          <p:cNvSpPr/>
          <p:nvPr/>
        </p:nvSpPr>
        <p:spPr>
          <a:xfrm rot="16200000">
            <a:off x="9265102" y="4772359"/>
            <a:ext cx="946553" cy="900623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D25D620-BFF5-BF3B-0CDE-D2D1EB8B5E29}"/>
              </a:ext>
            </a:extLst>
          </p:cNvPr>
          <p:cNvSpPr/>
          <p:nvPr/>
        </p:nvSpPr>
        <p:spPr>
          <a:xfrm rot="16200000">
            <a:off x="10521135" y="6021403"/>
            <a:ext cx="2114949" cy="1818183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883C2C2-3DFD-EA9D-4577-6C95EC6C58C7}"/>
              </a:ext>
            </a:extLst>
          </p:cNvPr>
          <p:cNvSpPr txBox="1">
            <a:spLocks/>
          </p:cNvSpPr>
          <p:nvPr/>
        </p:nvSpPr>
        <p:spPr>
          <a:xfrm>
            <a:off x="-1632976" y="3429000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1F122A-2402-B874-F45E-72A8BFF2B944}"/>
              </a:ext>
            </a:extLst>
          </p:cNvPr>
          <p:cNvSpPr txBox="1">
            <a:spLocks/>
          </p:cNvSpPr>
          <p:nvPr/>
        </p:nvSpPr>
        <p:spPr>
          <a:xfrm>
            <a:off x="-1245499" y="3236233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CEB30-5282-A402-B245-21C07370265A}"/>
              </a:ext>
            </a:extLst>
          </p:cNvPr>
          <p:cNvSpPr txBox="1"/>
          <p:nvPr/>
        </p:nvSpPr>
        <p:spPr>
          <a:xfrm>
            <a:off x="183345" y="4486601"/>
            <a:ext cx="70407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Zählt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zu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den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organellen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Eukaryotische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Zellen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Unter dem Begriff 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Eukaryotische</a:t>
            </a:r>
            <a:r>
              <a:rPr lang="de-DE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r>
              <a:rPr lang="de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sind 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                      </a:t>
            </a:r>
            <a:r>
              <a:rPr lang="de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alle Lebewesen zusammengefasst, 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de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deren Zellen einen echten 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Zellkern</a:t>
            </a:r>
            <a:r>
              <a:rPr lang="de-DE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 </a:t>
            </a:r>
            <a:r>
              <a:rPr lang="de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besitzen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43438B-F8FC-4C08-D92C-1DF1C496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08" y="1021862"/>
            <a:ext cx="4982929" cy="353476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C7103A-8282-C1FD-210F-F5E189352D7B}"/>
              </a:ext>
            </a:extLst>
          </p:cNvPr>
          <p:cNvCxnSpPr>
            <a:cxnSpLocks/>
          </p:cNvCxnSpPr>
          <p:nvPr/>
        </p:nvCxnSpPr>
        <p:spPr>
          <a:xfrm>
            <a:off x="6573814" y="1760965"/>
            <a:ext cx="955303" cy="42703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7EFE38-1E2A-0A0B-143A-C54477D748DD}"/>
              </a:ext>
            </a:extLst>
          </p:cNvPr>
          <p:cNvCxnSpPr>
            <a:cxnSpLocks/>
          </p:cNvCxnSpPr>
          <p:nvPr/>
        </p:nvCxnSpPr>
        <p:spPr>
          <a:xfrm flipV="1">
            <a:off x="6401014" y="3035720"/>
            <a:ext cx="1219200" cy="1333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629DD3-763F-72F5-B8D4-2BF7DD034330}"/>
              </a:ext>
            </a:extLst>
          </p:cNvPr>
          <p:cNvCxnSpPr>
            <a:cxnSpLocks/>
          </p:cNvCxnSpPr>
          <p:nvPr/>
        </p:nvCxnSpPr>
        <p:spPr>
          <a:xfrm>
            <a:off x="6188963" y="2603444"/>
            <a:ext cx="716148" cy="107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8E2CD6-4C1B-96F0-B01C-2E6A30F5CC28}"/>
              </a:ext>
            </a:extLst>
          </p:cNvPr>
          <p:cNvSpPr txBox="1"/>
          <p:nvPr/>
        </p:nvSpPr>
        <p:spPr>
          <a:xfrm>
            <a:off x="4931424" y="1248856"/>
            <a:ext cx="164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Zisterne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B5721F-1416-62D4-89F4-4E7BB14FEB44}"/>
              </a:ext>
            </a:extLst>
          </p:cNvPr>
          <p:cNvSpPr txBox="1"/>
          <p:nvPr/>
        </p:nvSpPr>
        <p:spPr>
          <a:xfrm>
            <a:off x="4917149" y="1651256"/>
            <a:ext cx="232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Hohlraum</a:t>
            </a:r>
            <a:r>
              <a:rPr lang="en-DE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1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mit</a:t>
            </a:r>
            <a:r>
              <a:rPr lang="en-DE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1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membrandrum</a:t>
            </a:r>
            <a:r>
              <a:rPr lang="en-DE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1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herum</a:t>
            </a:r>
            <a:endParaRPr lang="en-DE" sz="1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9CB7A-ABCB-76BE-5703-F505F35AFC27}"/>
              </a:ext>
            </a:extLst>
          </p:cNvPr>
          <p:cNvSpPr txBox="1"/>
          <p:nvPr/>
        </p:nvSpPr>
        <p:spPr>
          <a:xfrm>
            <a:off x="4821176" y="2367243"/>
            <a:ext cx="140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Vesikel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D3526C-3E74-2C53-4209-BB7D19762711}"/>
              </a:ext>
            </a:extLst>
          </p:cNvPr>
          <p:cNvSpPr txBox="1"/>
          <p:nvPr/>
        </p:nvSpPr>
        <p:spPr>
          <a:xfrm>
            <a:off x="4907254" y="2973106"/>
            <a:ext cx="13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Lumen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0D86C3-4990-F1F3-0C88-D4EC2DADEA1F}"/>
              </a:ext>
            </a:extLst>
          </p:cNvPr>
          <p:cNvSpPr txBox="1"/>
          <p:nvPr/>
        </p:nvSpPr>
        <p:spPr>
          <a:xfrm>
            <a:off x="4897275" y="3351230"/>
            <a:ext cx="1815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Innenseite</a:t>
            </a:r>
            <a:r>
              <a:rPr lang="en-DE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einer</a:t>
            </a:r>
            <a:r>
              <a:rPr lang="en-DE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Zisterne</a:t>
            </a:r>
            <a:endParaRPr lang="en-DE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3242DD-D839-B489-6981-19DBEA8A7522}"/>
              </a:ext>
            </a:extLst>
          </p:cNvPr>
          <p:cNvSpPr txBox="1"/>
          <p:nvPr/>
        </p:nvSpPr>
        <p:spPr>
          <a:xfrm>
            <a:off x="7741343" y="313976"/>
            <a:ext cx="4450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4000" u="sng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Dictyosom</a:t>
            </a:r>
            <a:endParaRPr lang="en-DE" sz="4000" u="sng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4CB9FA-CAB6-2881-2C08-492B694F13E2}"/>
              </a:ext>
            </a:extLst>
          </p:cNvPr>
          <p:cNvSpPr txBox="1"/>
          <p:nvPr/>
        </p:nvSpPr>
        <p:spPr>
          <a:xfrm>
            <a:off x="8048095" y="1134790"/>
            <a:ext cx="289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Cis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Seite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DE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konvex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A42C0D-9A1F-4D3F-77CE-48E12F0E2C8D}"/>
              </a:ext>
            </a:extLst>
          </p:cNvPr>
          <p:cNvSpPr txBox="1"/>
          <p:nvPr/>
        </p:nvSpPr>
        <p:spPr>
          <a:xfrm>
            <a:off x="8048094" y="3643617"/>
            <a:ext cx="3202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seite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 </a:t>
            </a:r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konkav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B7C80C-D3D4-31AA-60FE-7EED66AC9780}"/>
              </a:ext>
            </a:extLst>
          </p:cNvPr>
          <p:cNvSpPr txBox="1"/>
          <p:nvPr/>
        </p:nvSpPr>
        <p:spPr>
          <a:xfrm>
            <a:off x="8031532" y="2417269"/>
            <a:ext cx="277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Medianer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Golgi</a:t>
            </a:r>
          </a:p>
        </p:txBody>
      </p:sp>
    </p:spTree>
    <p:extLst>
      <p:ext uri="{BB962C8B-B14F-4D97-AF65-F5344CB8AC3E}">
        <p14:creationId xmlns:p14="http://schemas.microsoft.com/office/powerpoint/2010/main" val="3566218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8" grpId="0"/>
      <p:bldP spid="9" grpId="0"/>
      <p:bldP spid="21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35B10C-73AF-12F2-AA8C-3AF2376A3F70}"/>
              </a:ext>
            </a:extLst>
          </p:cNvPr>
          <p:cNvSpPr/>
          <p:nvPr/>
        </p:nvSpPr>
        <p:spPr>
          <a:xfrm>
            <a:off x="923636" y="2392218"/>
            <a:ext cx="2540000" cy="420716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!!Morph">
            <a:extLst>
              <a:ext uri="{FF2B5EF4-FFF2-40B4-BE49-F238E27FC236}">
                <a16:creationId xmlns:a16="http://schemas.microsoft.com/office/drawing/2014/main" id="{2931A993-4673-2BF9-B95E-D9311A94E97E}"/>
              </a:ext>
            </a:extLst>
          </p:cNvPr>
          <p:cNvSpPr/>
          <p:nvPr/>
        </p:nvSpPr>
        <p:spPr>
          <a:xfrm>
            <a:off x="683491" y="387927"/>
            <a:ext cx="10668000" cy="18657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1A76D-5FC2-B3EC-BCAA-5D15BAE72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7" y="258618"/>
            <a:ext cx="9208654" cy="1995055"/>
          </a:xfrm>
        </p:spPr>
        <p:txBody>
          <a:bodyPr/>
          <a:lstStyle/>
          <a:p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WER HAT DEN GOLGI APPARAT ENTDECKT?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7B26A-D22E-84D4-41AF-8C731B5F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7" y="2485158"/>
            <a:ext cx="2148213" cy="303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75C016-917E-CA55-6367-A70AA96139F0}"/>
              </a:ext>
            </a:extLst>
          </p:cNvPr>
          <p:cNvSpPr txBox="1"/>
          <p:nvPr/>
        </p:nvSpPr>
        <p:spPr>
          <a:xfrm>
            <a:off x="997527" y="5645275"/>
            <a:ext cx="2604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Camilo Golgi</a:t>
            </a:r>
          </a:p>
          <a:p>
            <a:r>
              <a:rPr lang="en-D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  <a:r>
              <a:rPr lang="en-D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Pathilogie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878D02-25F6-5D49-9EB0-AAEAAC7E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854" y="3892549"/>
            <a:ext cx="4812146" cy="2706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B926EC-7897-39D5-46C9-9AB62D29B195}"/>
              </a:ext>
            </a:extLst>
          </p:cNvPr>
          <p:cNvSpPr txBox="1"/>
          <p:nvPr/>
        </p:nvSpPr>
        <p:spPr>
          <a:xfrm>
            <a:off x="4451926" y="2657372"/>
            <a:ext cx="6714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Jahr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1898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wollte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Camilo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einzelne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Strukturen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von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eine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Zelle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sichtbar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machen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392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35B10C-73AF-12F2-AA8C-3AF2376A3F70}"/>
              </a:ext>
            </a:extLst>
          </p:cNvPr>
          <p:cNvSpPr/>
          <p:nvPr/>
        </p:nvSpPr>
        <p:spPr>
          <a:xfrm>
            <a:off x="923636" y="2392218"/>
            <a:ext cx="2540000" cy="4207164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!!Morph">
            <a:extLst>
              <a:ext uri="{FF2B5EF4-FFF2-40B4-BE49-F238E27FC236}">
                <a16:creationId xmlns:a16="http://schemas.microsoft.com/office/drawing/2014/main" id="{2931A993-4673-2BF9-B95E-D9311A94E97E}"/>
              </a:ext>
            </a:extLst>
          </p:cNvPr>
          <p:cNvSpPr/>
          <p:nvPr/>
        </p:nvSpPr>
        <p:spPr>
          <a:xfrm>
            <a:off x="683491" y="387927"/>
            <a:ext cx="10668000" cy="18657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51A76D-5FC2-B3EC-BCAA-5D15BAE72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3927" y="258618"/>
            <a:ext cx="9208654" cy="1995055"/>
          </a:xfrm>
        </p:spPr>
        <p:txBody>
          <a:bodyPr/>
          <a:lstStyle/>
          <a:p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WER HAT DEN GOLGI APPARAT ENTDECKT?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7B26A-D22E-84D4-41AF-8C731B5F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37" y="2485158"/>
            <a:ext cx="2148213" cy="3038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75C016-917E-CA55-6367-A70AA96139F0}"/>
              </a:ext>
            </a:extLst>
          </p:cNvPr>
          <p:cNvSpPr txBox="1"/>
          <p:nvPr/>
        </p:nvSpPr>
        <p:spPr>
          <a:xfrm>
            <a:off x="997527" y="5645275"/>
            <a:ext cx="2604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Camilo Golgi</a:t>
            </a:r>
          </a:p>
          <a:p>
            <a:r>
              <a:rPr lang="en-D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</a:t>
            </a:r>
            <a:r>
              <a:rPr lang="en-D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Pathilogie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878D02-25F6-5D49-9EB0-AAEAAC7E1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84" y="336260"/>
            <a:ext cx="10535097" cy="59259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024F4A-E1C8-D527-ECAB-1145AC80CD4A}"/>
                  </a:ext>
                </a:extLst>
              </p14:cNvPr>
              <p14:cNvContentPartPr/>
              <p14:nvPr/>
            </p14:nvContentPartPr>
            <p14:xfrm>
              <a:off x="5125424" y="4189821"/>
              <a:ext cx="1365028" cy="98393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024F4A-E1C8-D527-ECAB-1145AC80CD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9417" y="4154179"/>
                <a:ext cx="1436682" cy="1055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594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Morph">
            <a:extLst>
              <a:ext uri="{FF2B5EF4-FFF2-40B4-BE49-F238E27FC236}">
                <a16:creationId xmlns:a16="http://schemas.microsoft.com/office/drawing/2014/main" id="{8D616910-610A-1B19-B6D3-2225558BEBCA}"/>
              </a:ext>
            </a:extLst>
          </p:cNvPr>
          <p:cNvSpPr/>
          <p:nvPr/>
        </p:nvSpPr>
        <p:spPr>
          <a:xfrm>
            <a:off x="8217153" y="563308"/>
            <a:ext cx="3045314" cy="266018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A37FBB-B419-BF73-012D-D677A38B2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166" y="1380151"/>
            <a:ext cx="5166467" cy="1745017"/>
          </a:xfrm>
        </p:spPr>
        <p:txBody>
          <a:bodyPr>
            <a:normAutofit fontScale="90000"/>
          </a:bodyPr>
          <a:lstStyle/>
          <a:p>
            <a:r>
              <a:rPr lang="en-DE" sz="5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WAS MACHT DER GOLGI APPARAT?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883C2C2-3DFD-EA9D-4577-6C95EC6C58C7}"/>
              </a:ext>
            </a:extLst>
          </p:cNvPr>
          <p:cNvSpPr txBox="1">
            <a:spLocks/>
          </p:cNvSpPr>
          <p:nvPr/>
        </p:nvSpPr>
        <p:spPr>
          <a:xfrm>
            <a:off x="-1603021" y="3429000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1F122A-2402-B874-F45E-72A8BFF2B944}"/>
              </a:ext>
            </a:extLst>
          </p:cNvPr>
          <p:cNvSpPr txBox="1">
            <a:spLocks/>
          </p:cNvSpPr>
          <p:nvPr/>
        </p:nvSpPr>
        <p:spPr>
          <a:xfrm>
            <a:off x="-1245499" y="3236233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C8F95B-749D-88D4-B308-C19AD59AFDE5}"/>
              </a:ext>
            </a:extLst>
          </p:cNvPr>
          <p:cNvSpPr/>
          <p:nvPr/>
        </p:nvSpPr>
        <p:spPr>
          <a:xfrm>
            <a:off x="1066329" y="4149045"/>
            <a:ext cx="1400175" cy="13239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862DF2-7FB6-CC89-8B87-783BA0BF40E9}"/>
              </a:ext>
            </a:extLst>
          </p:cNvPr>
          <p:cNvSpPr/>
          <p:nvPr/>
        </p:nvSpPr>
        <p:spPr>
          <a:xfrm>
            <a:off x="-895288" y="5442744"/>
            <a:ext cx="2240108" cy="21059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0766BC-ECF9-C765-B0B4-3038B5C41357}"/>
              </a:ext>
            </a:extLst>
          </p:cNvPr>
          <p:cNvSpPr/>
          <p:nvPr/>
        </p:nvSpPr>
        <p:spPr>
          <a:xfrm>
            <a:off x="2807860" y="5821556"/>
            <a:ext cx="964040" cy="9335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B6717-CDD6-AF3F-6A56-86C1995772C7}"/>
              </a:ext>
            </a:extLst>
          </p:cNvPr>
          <p:cNvSpPr txBox="1"/>
          <p:nvPr/>
        </p:nvSpPr>
        <p:spPr>
          <a:xfrm>
            <a:off x="6227166" y="4149045"/>
            <a:ext cx="5290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Er passt Proteine an, verpackt sie in Vesikel und versendet sie an ihren Bestimmungsort.</a:t>
            </a:r>
            <a:r>
              <a:rPr lang="en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DE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6E65C3-3D12-EDDA-F3BE-646345ED8EE9}"/>
              </a:ext>
            </a:extLst>
          </p:cNvPr>
          <p:cNvSpPr/>
          <p:nvPr/>
        </p:nvSpPr>
        <p:spPr>
          <a:xfrm>
            <a:off x="504825" y="361950"/>
            <a:ext cx="1181100" cy="11334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9FADED-D926-EF08-F626-B128181F0E67}"/>
              </a:ext>
            </a:extLst>
          </p:cNvPr>
          <p:cNvSpPr txBox="1"/>
          <p:nvPr/>
        </p:nvSpPr>
        <p:spPr>
          <a:xfrm rot="21162098">
            <a:off x="317486" y="581163"/>
            <a:ext cx="194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Proteine</a:t>
            </a:r>
            <a:endParaRPr lang="en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      &amp; Lipide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F93B95-4A60-F968-3C86-CD76C4A1DC87}"/>
              </a:ext>
            </a:extLst>
          </p:cNvPr>
          <p:cNvCxnSpPr/>
          <p:nvPr/>
        </p:nvCxnSpPr>
        <p:spPr>
          <a:xfrm>
            <a:off x="2066925" y="952500"/>
            <a:ext cx="92392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E20BCD57-78D7-7C58-069D-7616D4261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99" y="515683"/>
            <a:ext cx="1666873" cy="1133474"/>
          </a:xfrm>
          <a:prstGeom prst="rect">
            <a:avLst/>
          </a:prstGeom>
        </p:spPr>
      </p:pic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5041B82D-C27B-3D66-7857-01BAE54CAD6F}"/>
              </a:ext>
            </a:extLst>
          </p:cNvPr>
          <p:cNvCxnSpPr>
            <a:cxnSpLocks/>
            <a:endCxn id="48" idx="0"/>
          </p:cNvCxnSpPr>
          <p:nvPr/>
        </p:nvCxnSpPr>
        <p:spPr>
          <a:xfrm rot="10800000" flipV="1">
            <a:off x="1685926" y="1470672"/>
            <a:ext cx="1936589" cy="792442"/>
          </a:xfrm>
          <a:prstGeom prst="curvedConnector2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94B2E67-714A-11BB-5BA2-CF8C651D2F34}"/>
              </a:ext>
            </a:extLst>
          </p:cNvPr>
          <p:cNvSpPr txBox="1"/>
          <p:nvPr/>
        </p:nvSpPr>
        <p:spPr>
          <a:xfrm>
            <a:off x="328612" y="2263114"/>
            <a:ext cx="2714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Modifizierte</a:t>
            </a: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Proteine</a:t>
            </a: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&amp; Lipide </a:t>
            </a:r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zum</a:t>
            </a: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Cytoplasma</a:t>
            </a: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weiter</a:t>
            </a:r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transporiert</a:t>
            </a:r>
            <a:endParaRPr lang="en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C2135A9-5795-08E0-077C-46104E10F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917" r="93917">
                        <a14:foregroundMark x1="10417" y1="36000" x2="8000" y2="42333"/>
                        <a14:foregroundMark x1="6417" y1="41583" x2="2917" y2="42083"/>
                        <a14:foregroundMark x1="81083" y1="57833" x2="89583" y2="60000"/>
                        <a14:foregroundMark x1="90917" y1="59417" x2="93917" y2="62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77" y="869799"/>
            <a:ext cx="1055821" cy="1055821"/>
          </a:xfrm>
          <a:prstGeom prst="rect">
            <a:avLst/>
          </a:prstGeom>
          <a:noFill/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64BB1A6-24C0-CD6E-FA82-64F68BE6A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25" b="90000" l="6154" r="94231">
                        <a14:foregroundMark x1="15385" y1="74375" x2="8462" y2="73125"/>
                        <a14:foregroundMark x1="32308" y1="59375" x2="9615" y2="80625"/>
                        <a14:foregroundMark x1="9615" y1="80625" x2="13077" y2="46250"/>
                        <a14:foregroundMark x1="13846" y1="48125" x2="8462" y2="56875"/>
                        <a14:foregroundMark x1="11923" y1="49375" x2="9231" y2="50625"/>
                        <a14:foregroundMark x1="6538" y1="66875" x2="9615" y2="85000"/>
                        <a14:foregroundMark x1="81538" y1="35625" x2="90385" y2="21250"/>
                        <a14:foregroundMark x1="87692" y1="43750" x2="94231" y2="21875"/>
                        <a14:foregroundMark x1="82308" y1="19375" x2="79615" y2="8125"/>
                        <a14:foregroundMark x1="76923" y1="15000" x2="18462" y2="46250"/>
                        <a14:foregroundMark x1="18462" y1="46875" x2="31923" y2="36250"/>
                        <a14:foregroundMark x1="18462" y1="43750" x2="26538" y2="37500"/>
                        <a14:foregroundMark x1="41538" y1="29375" x2="65385" y2="17500"/>
                        <a14:foregroundMark x1="65385" y1="17500" x2="65385" y2="17500"/>
                        <a14:foregroundMark x1="39231" y1="31250" x2="17308" y2="43750"/>
                        <a14:foregroundMark x1="17308" y1="43750" x2="16538" y2="45625"/>
                        <a14:foregroundMark x1="42692" y1="27500" x2="55385" y2="21875"/>
                        <a14:foregroundMark x1="37692" y1="31875" x2="17692" y2="48125"/>
                        <a14:foregroundMark x1="17692" y1="48125" x2="17308" y2="48750"/>
                        <a14:foregroundMark x1="28462" y1="36250" x2="54231" y2="23125"/>
                        <a14:foregroundMark x1="66538" y1="16250" x2="79615" y2="1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882064" flipH="1">
            <a:off x="1336675" y="265396"/>
            <a:ext cx="1055821" cy="6497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FB2E0E2-B917-09AC-EE2E-AAADA55BA9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797" b="90000" l="10000" r="99111">
                        <a14:foregroundMark x1="56667" y1="8261" x2="44333" y2="20290"/>
                        <a14:foregroundMark x1="44333" y1="20290" x2="35778" y2="41014"/>
                        <a14:foregroundMark x1="35778" y1="41014" x2="36556" y2="65362"/>
                        <a14:foregroundMark x1="36556" y1="65362" x2="70778" y2="86667"/>
                        <a14:foregroundMark x1="70778" y1="86667" x2="87556" y2="61449"/>
                        <a14:foregroundMark x1="87556" y1="61449" x2="68000" y2="20145"/>
                        <a14:foregroundMark x1="68000" y1="20145" x2="56556" y2="11304"/>
                        <a14:foregroundMark x1="50889" y1="18986" x2="69556" y2="11159"/>
                        <a14:foregroundMark x1="69556" y1="11159" x2="93000" y2="41014"/>
                        <a14:foregroundMark x1="93000" y1="41014" x2="97047" y2="62978"/>
                        <a14:foregroundMark x1="94794" y1="74891" x2="87444" y2="75072"/>
                        <a14:foregroundMark x1="88778" y1="51449" x2="85333" y2="35217"/>
                        <a14:foregroundMark x1="85333" y1="35217" x2="70000" y2="6087"/>
                        <a14:foregroundMark x1="70000" y1="6087" x2="50556" y2="5797"/>
                        <a14:foregroundMark x1="50556" y1="5797" x2="48000" y2="6522"/>
                        <a14:foregroundMark x1="54556" y1="38696" x2="62889" y2="42319"/>
                        <a14:foregroundMark x1="62889" y1="42319" x2="67333" y2="40435"/>
                        <a14:backgroundMark x1="99000" y1="43043" x2="98889" y2="78116"/>
                        <a14:backgroundMark x1="98889" y1="78116" x2="98556" y2="66957"/>
                        <a14:backgroundMark x1="98556" y1="66957" x2="98778" y2="66232"/>
                        <a14:backgroundMark x1="98556" y1="71739" x2="93778" y2="81594"/>
                        <a14:backgroundMark x1="93778" y1="81594" x2="93556" y2="83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7910" y="1651042"/>
            <a:ext cx="2533650" cy="194246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D0800C-D6F5-C915-84AC-EC82BD211A0C}"/>
              </a:ext>
            </a:extLst>
          </p:cNvPr>
          <p:cNvSpPr txBox="1"/>
          <p:nvPr/>
        </p:nvSpPr>
        <p:spPr>
          <a:xfrm>
            <a:off x="2457050" y="3335240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Cytoplasma</a:t>
            </a:r>
            <a:endParaRPr lang="en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33030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5" grpId="0"/>
      <p:bldP spid="22" grpId="0" animBg="1"/>
      <p:bldP spid="23" grpId="0"/>
      <p:bldP spid="4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883C2C2-3DFD-EA9D-4577-6C95EC6C58C7}"/>
              </a:ext>
            </a:extLst>
          </p:cNvPr>
          <p:cNvSpPr txBox="1">
            <a:spLocks/>
          </p:cNvSpPr>
          <p:nvPr/>
        </p:nvSpPr>
        <p:spPr>
          <a:xfrm>
            <a:off x="-1603021" y="3429000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1F122A-2402-B874-F45E-72A8BFF2B944}"/>
              </a:ext>
            </a:extLst>
          </p:cNvPr>
          <p:cNvSpPr txBox="1">
            <a:spLocks/>
          </p:cNvSpPr>
          <p:nvPr/>
        </p:nvSpPr>
        <p:spPr>
          <a:xfrm>
            <a:off x="-1245499" y="3236233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862DF2-7FB6-CC89-8B87-783BA0BF40E9}"/>
              </a:ext>
            </a:extLst>
          </p:cNvPr>
          <p:cNvSpPr/>
          <p:nvPr/>
        </p:nvSpPr>
        <p:spPr>
          <a:xfrm>
            <a:off x="-895288" y="5442744"/>
            <a:ext cx="2240108" cy="21059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0766BC-ECF9-C765-B0B4-3038B5C41357}"/>
              </a:ext>
            </a:extLst>
          </p:cNvPr>
          <p:cNvSpPr/>
          <p:nvPr/>
        </p:nvSpPr>
        <p:spPr>
          <a:xfrm>
            <a:off x="2807860" y="5821556"/>
            <a:ext cx="964040" cy="9335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" name="!!Title 2">
            <a:extLst>
              <a:ext uri="{FF2B5EF4-FFF2-40B4-BE49-F238E27FC236}">
                <a16:creationId xmlns:a16="http://schemas.microsoft.com/office/drawing/2014/main" id="{52AB1372-AD4F-1B50-DF94-6AECB1B2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820" y="1608138"/>
            <a:ext cx="9144000" cy="2387600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Wie</a:t>
            </a:r>
            <a:r>
              <a:rPr lang="en-DE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8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883C2C2-3DFD-EA9D-4577-6C95EC6C58C7}"/>
              </a:ext>
            </a:extLst>
          </p:cNvPr>
          <p:cNvSpPr txBox="1">
            <a:spLocks/>
          </p:cNvSpPr>
          <p:nvPr/>
        </p:nvSpPr>
        <p:spPr>
          <a:xfrm>
            <a:off x="-1603021" y="3429000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1F122A-2402-B874-F45E-72A8BFF2B944}"/>
              </a:ext>
            </a:extLst>
          </p:cNvPr>
          <p:cNvSpPr txBox="1">
            <a:spLocks/>
          </p:cNvSpPr>
          <p:nvPr/>
        </p:nvSpPr>
        <p:spPr>
          <a:xfrm>
            <a:off x="-1245499" y="3236233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862DF2-7FB6-CC89-8B87-783BA0BF40E9}"/>
              </a:ext>
            </a:extLst>
          </p:cNvPr>
          <p:cNvSpPr/>
          <p:nvPr/>
        </p:nvSpPr>
        <p:spPr>
          <a:xfrm>
            <a:off x="-895288" y="5442744"/>
            <a:ext cx="2240108" cy="21059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20766BC-ECF9-C765-B0B4-3038B5C41357}"/>
              </a:ext>
            </a:extLst>
          </p:cNvPr>
          <p:cNvSpPr/>
          <p:nvPr/>
        </p:nvSpPr>
        <p:spPr>
          <a:xfrm>
            <a:off x="2807860" y="5821556"/>
            <a:ext cx="964040" cy="9335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" name="!!Title 2">
            <a:extLst>
              <a:ext uri="{FF2B5EF4-FFF2-40B4-BE49-F238E27FC236}">
                <a16:creationId xmlns:a16="http://schemas.microsoft.com/office/drawing/2014/main" id="{52AB1372-AD4F-1B50-DF94-6AECB1B255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70" y="684268"/>
            <a:ext cx="5262515" cy="960106"/>
          </a:xfrm>
        </p:spPr>
        <p:txBody>
          <a:bodyPr>
            <a:normAutofit/>
          </a:bodyPr>
          <a:lstStyle/>
          <a:p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Wie </a:t>
            </a:r>
            <a:r>
              <a:rPr lang="en-DE" u="sng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geht</a:t>
            </a:r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das</a:t>
            </a:r>
            <a:endParaRPr lang="en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3CCB33-64EA-06B3-4332-01404FD7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720" y="2160028"/>
            <a:ext cx="3585556" cy="2537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F8F28D-0400-E42A-7356-C9ED82608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59" b="92067" l="846" r="89641">
                        <a14:foregroundMark x1="10148" y1="29436" x2="10148" y2="35491"/>
                        <a14:foregroundMark x1="10148" y1="29019" x2="10148" y2="29436"/>
                        <a14:foregroundMark x1="20719" y1="10647" x2="26004" y2="10647"/>
                        <a14:foregroundMark x1="22410" y1="8977" x2="26638" y2="9395"/>
                        <a14:foregroundMark x1="67019" y1="67015" x2="74207" y2="69520"/>
                        <a14:foregroundMark x1="52643" y1="29645" x2="52431" y2="31106"/>
                        <a14:foregroundMark x1="54334" y1="31524" x2="48626" y2="31315"/>
                        <a14:foregroundMark x1="53700" y1="29436" x2="52220" y2="30689"/>
                        <a14:foregroundMark x1="6439" y1="29436" x2="1057" y2="32359"/>
                        <a14:foregroundMark x1="10430" y1="40919" x2="8457" y2="42380"/>
                        <a14:foregroundMark x1="10712" y1="40710" x2="10430" y2="40919"/>
                        <a14:foregroundMark x1="10994" y1="40501" x2="10712" y2="40710"/>
                        <a14:foregroundMark x1="13531" y1="38622" x2="10994" y2="40501"/>
                        <a14:foregroundMark x1="41750" y1="79800" x2="42283" y2="83090"/>
                        <a14:foregroundMark x1="40592" y1="72651" x2="41017" y2="75272"/>
                        <a14:foregroundMark x1="41015" y1="84342" x2="42495" y2="92067"/>
                        <a14:backgroundMark x1="20719" y1="44468" x2="21776" y2="44468"/>
                        <a14:backgroundMark x1="18182" y1="42171" x2="18182" y2="42171"/>
                        <a14:backgroundMark x1="17759" y1="48852" x2="17759" y2="48852"/>
                        <a14:backgroundMark x1="36575" y1="62630" x2="36575" y2="62630"/>
                        <a14:backgroundMark x1="40592" y1="67432" x2="40592" y2="67432"/>
                        <a14:backgroundMark x1="26638" y1="24635" x2="26638" y2="24635"/>
                        <a14:backgroundMark x1="28541" y1="24635" x2="29598" y2="24635"/>
                        <a14:backgroundMark x1="16490" y1="12944" x2="16490" y2="12944"/>
                        <a14:backgroundMark x1="10571" y1="40919" x2="10571" y2="40919"/>
                        <a14:backgroundMark x1="10994" y1="40710" x2="10994" y2="40710"/>
                        <a14:backgroundMark x1="10359" y1="40501" x2="10359" y2="40501"/>
                        <a14:backgroundMark x1="10782" y1="40501" x2="10782" y2="40501"/>
                        <a14:backgroundMark x1="8245" y1="29436" x2="8245" y2="29436"/>
                        <a14:backgroundMark x1="8457" y1="29019" x2="8457" y2="29019"/>
                        <a14:backgroundMark x1="40169" y1="77662" x2="40169" y2="77662"/>
                        <a14:backgroundMark x1="42283" y1="77662" x2="42283" y2="77662"/>
                        <a14:backgroundMark x1="42283" y1="77662" x2="42283" y2="77662"/>
                        <a14:backgroundMark x1="41226" y1="77662" x2="43129" y2="77662"/>
                        <a14:backgroundMark x1="39958" y1="77035" x2="43552" y2="76618"/>
                        <a14:backgroundMark x1="40803" y1="76409" x2="42495" y2="76409"/>
                        <a14:backgroundMark x1="50317" y1="67432" x2="50317" y2="67432"/>
                        <a14:backgroundMark x1="7188" y1="28601" x2="7188" y2="28601"/>
                        <a14:backgroundMark x1="6765" y1="26722" x2="7611" y2="296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648586">
            <a:off x="6024249" y="-1644040"/>
            <a:ext cx="4505954" cy="4563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F6682-616C-DD57-C02F-427A47A8D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97" b="90000" l="10000" r="99111">
                        <a14:foregroundMark x1="56667" y1="8261" x2="44333" y2="20290"/>
                        <a14:foregroundMark x1="44333" y1="20290" x2="35778" y2="41014"/>
                        <a14:foregroundMark x1="35778" y1="41014" x2="36556" y2="65362"/>
                        <a14:foregroundMark x1="48472" y1="72781" x2="70778" y2="86667"/>
                        <a14:foregroundMark x1="36556" y1="65362" x2="45586" y2="70984"/>
                        <a14:foregroundMark x1="70778" y1="86667" x2="87556" y2="61449"/>
                        <a14:foregroundMark x1="87556" y1="61449" x2="68000" y2="20145"/>
                        <a14:foregroundMark x1="68000" y1="20145" x2="56556" y2="11304"/>
                        <a14:foregroundMark x1="50889" y1="18986" x2="69556" y2="11159"/>
                        <a14:foregroundMark x1="69556" y1="11159" x2="93000" y2="41014"/>
                        <a14:foregroundMark x1="93000" y1="41014" x2="97047" y2="62978"/>
                        <a14:foregroundMark x1="94794" y1="74891" x2="87444" y2="75072"/>
                        <a14:foregroundMark x1="88778" y1="51449" x2="85333" y2="35217"/>
                        <a14:foregroundMark x1="85333" y1="35217" x2="70000" y2="6087"/>
                        <a14:foregroundMark x1="70000" y1="6087" x2="50556" y2="5797"/>
                        <a14:foregroundMark x1="50556" y1="5797" x2="48000" y2="6522"/>
                        <a14:foregroundMark x1="54556" y1="38696" x2="62889" y2="42319"/>
                        <a14:foregroundMark x1="62889" y1="42319" x2="67333" y2="40435"/>
                        <a14:backgroundMark x1="99000" y1="43043" x2="98889" y2="78116"/>
                        <a14:backgroundMark x1="98889" y1="78116" x2="98556" y2="66957"/>
                        <a14:backgroundMark x1="98556" y1="66957" x2="98778" y2="66232"/>
                        <a14:backgroundMark x1="98556" y1="71739" x2="93778" y2="81594"/>
                        <a14:backgroundMark x1="93778" y1="81594" x2="93556" y2="83188"/>
                        <a14:backgroundMark x1="20667" y1="88116" x2="26000" y2="85217"/>
                        <a14:backgroundMark x1="23778" y1="86087" x2="32667" y2="87391"/>
                        <a14:backgroundMark x1="23444" y1="86957" x2="30111" y2="81594"/>
                        <a14:backgroundMark x1="20889" y1="89420" x2="35222" y2="78986"/>
                        <a14:backgroundMark x1="35222" y1="78986" x2="35889" y2="78986"/>
                        <a14:backgroundMark x1="36556" y1="77826" x2="51111" y2="69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4244" y="4668574"/>
            <a:ext cx="2999706" cy="229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649C7-6BC2-FA57-65C1-6CB2AF9C0B15}"/>
              </a:ext>
            </a:extLst>
          </p:cNvPr>
          <p:cNvSpPr txBox="1"/>
          <p:nvPr/>
        </p:nvSpPr>
        <p:spPr>
          <a:xfrm>
            <a:off x="9677400" y="930996"/>
            <a:ext cx="236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Transport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Vesikel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5592678-CF00-099F-4B99-B24CF9F04B23}"/>
              </a:ext>
            </a:extLst>
          </p:cNvPr>
          <p:cNvCxnSpPr>
            <a:stCxn id="7" idx="1"/>
          </p:cNvCxnSpPr>
          <p:nvPr/>
        </p:nvCxnSpPr>
        <p:spPr>
          <a:xfrm rot="10800000" flipV="1">
            <a:off x="9220200" y="1346495"/>
            <a:ext cx="457200" cy="415498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20F976F-774F-EB51-88AA-50D9F41450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37301" y="1325320"/>
            <a:ext cx="3340101" cy="311563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834AB3B1-C384-CF96-26E5-584A02CB3C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9900" y="1325317"/>
            <a:ext cx="2857500" cy="495952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7D05BDE-08C0-F61E-5DE0-3D157038A32D}"/>
              </a:ext>
            </a:extLst>
          </p:cNvPr>
          <p:cNvCxnSpPr>
            <a:cxnSpLocks/>
          </p:cNvCxnSpPr>
          <p:nvPr/>
        </p:nvCxnSpPr>
        <p:spPr>
          <a:xfrm>
            <a:off x="6258000" y="1761993"/>
            <a:ext cx="1275331" cy="891724"/>
          </a:xfrm>
          <a:prstGeom prst="curvedConnector3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C1BF8AD-07BC-CDE2-F472-ABCC57977E3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06247" y="2531280"/>
            <a:ext cx="410887" cy="280421"/>
          </a:xfrm>
          <a:prstGeom prst="curvedConnector3">
            <a:avLst>
              <a:gd name="adj1" fmla="val 65454"/>
            </a:avLst>
          </a:prstGeom>
          <a:ln w="285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01A5D994-4C78-9F6A-E75E-0D812E8BA840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96540" y="3059339"/>
            <a:ext cx="481988" cy="25733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6A378886-E56E-FE2C-B002-3EBC1B15A443}"/>
              </a:ext>
            </a:extLst>
          </p:cNvPr>
          <p:cNvCxnSpPr>
            <a:cxnSpLocks/>
          </p:cNvCxnSpPr>
          <p:nvPr/>
        </p:nvCxnSpPr>
        <p:spPr>
          <a:xfrm flipV="1">
            <a:off x="8277226" y="3523602"/>
            <a:ext cx="548530" cy="437312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54252DC-BBD0-7772-5668-BFC938F8FE9B}"/>
              </a:ext>
            </a:extLst>
          </p:cNvPr>
          <p:cNvSpPr txBox="1"/>
          <p:nvPr/>
        </p:nvSpPr>
        <p:spPr>
          <a:xfrm>
            <a:off x="5855720" y="2954565"/>
            <a:ext cx="2053840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DE" dirty="0" err="1">
                <a:solidFill>
                  <a:schemeClr val="bg1"/>
                </a:solidFill>
              </a:rPr>
              <a:t>Weiterverarbeitung</a:t>
            </a:r>
            <a:endParaRPr lang="en-DE" dirty="0">
              <a:solidFill>
                <a:schemeClr val="bg1"/>
              </a:solidFill>
            </a:endParaRPr>
          </a:p>
          <a:p>
            <a:r>
              <a:rPr lang="en-DE" dirty="0" err="1">
                <a:solidFill>
                  <a:schemeClr val="bg1"/>
                </a:solidFill>
              </a:rPr>
              <a:t>mit</a:t>
            </a:r>
            <a:r>
              <a:rPr lang="en-DE" dirty="0">
                <a:solidFill>
                  <a:schemeClr val="bg1"/>
                </a:solidFill>
              </a:rPr>
              <a:t> </a:t>
            </a:r>
            <a:r>
              <a:rPr lang="en-DE" dirty="0" err="1">
                <a:solidFill>
                  <a:schemeClr val="bg1"/>
                </a:solidFill>
              </a:rPr>
              <a:t>Enzymen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852D73-5204-4C39-06C4-46F17D6D468D}"/>
              </a:ext>
            </a:extLst>
          </p:cNvPr>
          <p:cNvSpPr txBox="1"/>
          <p:nvPr/>
        </p:nvSpPr>
        <p:spPr>
          <a:xfrm>
            <a:off x="9327742" y="2743943"/>
            <a:ext cx="2283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ransport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von cis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seite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zur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trans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seite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8A4F8647-951C-E074-742C-59F278B5991A}"/>
              </a:ext>
            </a:extLst>
          </p:cNvPr>
          <p:cNvCxnSpPr>
            <a:cxnSpLocks/>
          </p:cNvCxnSpPr>
          <p:nvPr/>
        </p:nvCxnSpPr>
        <p:spPr>
          <a:xfrm rot="5400000">
            <a:off x="7385848" y="4570743"/>
            <a:ext cx="778790" cy="12700"/>
          </a:xfrm>
          <a:prstGeom prst="curved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55B46AB-7F7A-959A-C71F-0762B7107BE3}"/>
              </a:ext>
            </a:extLst>
          </p:cNvPr>
          <p:cNvSpPr txBox="1"/>
          <p:nvPr/>
        </p:nvSpPr>
        <p:spPr>
          <a:xfrm>
            <a:off x="369648" y="1839136"/>
            <a:ext cx="4466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Transport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Vesikel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vom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b="0" i="0" dirty="0">
                <a:solidFill>
                  <a:srgbClr val="040C28"/>
                </a:solidFill>
                <a:effectLst/>
                <a:latin typeface="Google Sans"/>
              </a:rPr>
              <a:t> </a:t>
            </a:r>
            <a:r>
              <a:rPr lang="en-DE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</a:t>
            </a:r>
            <a:r>
              <a:rPr lang="en-GB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ndoplasmatischen</a:t>
            </a:r>
            <a:r>
              <a:rPr lang="en-GB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GB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Retikulum</a:t>
            </a:r>
            <a:r>
              <a:rPr lang="en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(ER) </a:t>
            </a:r>
            <a:r>
              <a:rPr lang="en-DE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gehen</a:t>
            </a:r>
            <a:r>
              <a:rPr lang="en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zur</a:t>
            </a:r>
            <a:r>
              <a:rPr lang="en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cis </a:t>
            </a:r>
            <a:r>
              <a:rPr lang="en-DE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Seite</a:t>
            </a:r>
            <a:r>
              <a:rPr lang="en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des Dictyosomes und </a:t>
            </a:r>
            <a:r>
              <a:rPr lang="en-DE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wird</a:t>
            </a:r>
            <a:r>
              <a:rPr lang="en-DE" sz="2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24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weiterverarbeitet</a:t>
            </a:r>
            <a:endParaRPr lang="en-DE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753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  <p:bldP spid="60" grpId="0" animBg="1"/>
      <p:bldP spid="61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883C2C2-3DFD-EA9D-4577-6C95EC6C58C7}"/>
              </a:ext>
            </a:extLst>
          </p:cNvPr>
          <p:cNvSpPr txBox="1">
            <a:spLocks/>
          </p:cNvSpPr>
          <p:nvPr/>
        </p:nvSpPr>
        <p:spPr>
          <a:xfrm>
            <a:off x="-1603021" y="3429000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1F122A-2402-B874-F45E-72A8BFF2B944}"/>
              </a:ext>
            </a:extLst>
          </p:cNvPr>
          <p:cNvSpPr txBox="1">
            <a:spLocks/>
          </p:cNvSpPr>
          <p:nvPr/>
        </p:nvSpPr>
        <p:spPr>
          <a:xfrm>
            <a:off x="-1245499" y="3236233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862DF2-7FB6-CC89-8B87-783BA0BF40E9}"/>
              </a:ext>
            </a:extLst>
          </p:cNvPr>
          <p:cNvSpPr/>
          <p:nvPr/>
        </p:nvSpPr>
        <p:spPr>
          <a:xfrm>
            <a:off x="-895288" y="5442744"/>
            <a:ext cx="2240108" cy="210593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A334AF4-01F8-04E7-2E2F-44FB36D60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782" y="465240"/>
            <a:ext cx="9508436" cy="1766659"/>
          </a:xfrm>
        </p:spPr>
        <p:txBody>
          <a:bodyPr>
            <a:normAutofit fontScale="90000"/>
          </a:bodyPr>
          <a:lstStyle/>
          <a:p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Wie </a:t>
            </a:r>
            <a:r>
              <a:rPr lang="en-DE" u="sng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werden</a:t>
            </a:r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die </a:t>
            </a:r>
            <a:r>
              <a:rPr lang="en-DE" u="sng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Proteinen</a:t>
            </a:r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und </a:t>
            </a:r>
            <a:r>
              <a:rPr lang="en-DE" u="sng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Lipiden</a:t>
            </a:r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u="sng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modifiziert</a:t>
            </a:r>
            <a:r>
              <a:rPr lang="en-DE" u="sng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2C5A63-567A-59F8-DCDB-126527A98318}"/>
              </a:ext>
            </a:extLst>
          </p:cNvPr>
          <p:cNvSpPr txBox="1"/>
          <p:nvPr/>
        </p:nvSpPr>
        <p:spPr>
          <a:xfrm>
            <a:off x="749989" y="3429000"/>
            <a:ext cx="562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Zucker </a:t>
            </a:r>
            <a:r>
              <a:rPr lang="en-DE" sz="3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dran</a:t>
            </a:r>
            <a:r>
              <a:rPr lang="en-DE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32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hängen</a:t>
            </a:r>
            <a:endParaRPr lang="en-DE" sz="32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031F23-CD16-44FF-7522-5D3BC56B0EF9}"/>
              </a:ext>
            </a:extLst>
          </p:cNvPr>
          <p:cNvGrpSpPr/>
          <p:nvPr/>
        </p:nvGrpSpPr>
        <p:grpSpPr>
          <a:xfrm>
            <a:off x="1229532" y="4363707"/>
            <a:ext cx="2036136" cy="1832883"/>
            <a:chOff x="2228850" y="4472667"/>
            <a:chExt cx="2036136" cy="183288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C8BFB1-637F-ED64-E0D9-7F2E09FEFB07}"/>
                </a:ext>
              </a:extLst>
            </p:cNvPr>
            <p:cNvSpPr/>
            <p:nvPr/>
          </p:nvSpPr>
          <p:spPr>
            <a:xfrm>
              <a:off x="2228850" y="4472667"/>
              <a:ext cx="1857375" cy="183288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5C1B53-D45B-314B-64E4-E6F6999A0A01}"/>
                </a:ext>
              </a:extLst>
            </p:cNvPr>
            <p:cNvSpPr txBox="1"/>
            <p:nvPr/>
          </p:nvSpPr>
          <p:spPr>
            <a:xfrm>
              <a:off x="2560010" y="4797157"/>
              <a:ext cx="1704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2400" dirty="0">
                  <a:solidFill>
                    <a:schemeClr val="accent5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Protein und </a:t>
              </a:r>
              <a:r>
                <a:rPr lang="en-DE" sz="2400" dirty="0" err="1">
                  <a:solidFill>
                    <a:schemeClr val="accent5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Lipiden</a:t>
              </a:r>
              <a:endParaRPr lang="en-DE" sz="24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30" name="Hexagon 29">
            <a:extLst>
              <a:ext uri="{FF2B5EF4-FFF2-40B4-BE49-F238E27FC236}">
                <a16:creationId xmlns:a16="http://schemas.microsoft.com/office/drawing/2014/main" id="{526EEE20-DCBD-B025-A6C7-C96CED23D420}"/>
              </a:ext>
            </a:extLst>
          </p:cNvPr>
          <p:cNvSpPr/>
          <p:nvPr/>
        </p:nvSpPr>
        <p:spPr>
          <a:xfrm>
            <a:off x="2823151" y="4450206"/>
            <a:ext cx="301787" cy="247784"/>
          </a:xfrm>
          <a:prstGeom prst="hexagon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D7BC3C81-9526-6480-2B4B-12E0ADE616C2}"/>
              </a:ext>
            </a:extLst>
          </p:cNvPr>
          <p:cNvSpPr/>
          <p:nvPr/>
        </p:nvSpPr>
        <p:spPr>
          <a:xfrm>
            <a:off x="3008957" y="4197632"/>
            <a:ext cx="301787" cy="247784"/>
          </a:xfrm>
          <a:prstGeom prst="hexagon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48821472-5940-FE6E-5F4F-A39CB89C451D}"/>
              </a:ext>
            </a:extLst>
          </p:cNvPr>
          <p:cNvSpPr/>
          <p:nvPr/>
        </p:nvSpPr>
        <p:spPr>
          <a:xfrm>
            <a:off x="3189932" y="3942915"/>
            <a:ext cx="301787" cy="247784"/>
          </a:xfrm>
          <a:prstGeom prst="hexagon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Hexagon 36">
            <a:extLst>
              <a:ext uri="{FF2B5EF4-FFF2-40B4-BE49-F238E27FC236}">
                <a16:creationId xmlns:a16="http://schemas.microsoft.com/office/drawing/2014/main" id="{929B83E5-C066-58EF-7D8E-B8D45E4E5550}"/>
              </a:ext>
            </a:extLst>
          </p:cNvPr>
          <p:cNvSpPr/>
          <p:nvPr/>
        </p:nvSpPr>
        <p:spPr>
          <a:xfrm>
            <a:off x="3491719" y="3938824"/>
            <a:ext cx="301787" cy="247784"/>
          </a:xfrm>
          <a:prstGeom prst="hexagon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23A343-EEE0-D571-32E2-1E92A7FD3056}"/>
              </a:ext>
            </a:extLst>
          </p:cNvPr>
          <p:cNvSpPr txBox="1"/>
          <p:nvPr/>
        </p:nvSpPr>
        <p:spPr>
          <a:xfrm>
            <a:off x="3219600" y="4379375"/>
            <a:ext cx="150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Zuckerkette</a:t>
            </a:r>
            <a:endParaRPr lang="en-D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EBED4C-979C-549A-30EF-2429436A44A6}"/>
              </a:ext>
            </a:extLst>
          </p:cNvPr>
          <p:cNvGrpSpPr/>
          <p:nvPr/>
        </p:nvGrpSpPr>
        <p:grpSpPr>
          <a:xfrm>
            <a:off x="5812736" y="3467100"/>
            <a:ext cx="5629275" cy="2729490"/>
            <a:chOff x="5812736" y="3467100"/>
            <a:chExt cx="5629275" cy="27294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728ADE-C865-3462-DDB6-B8A1CAB3535C}"/>
                </a:ext>
              </a:extLst>
            </p:cNvPr>
            <p:cNvSpPr txBox="1"/>
            <p:nvPr/>
          </p:nvSpPr>
          <p:spPr>
            <a:xfrm>
              <a:off x="5812736" y="3467100"/>
              <a:ext cx="56292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DE" sz="32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Fettsäure</a:t>
              </a:r>
              <a:r>
                <a:rPr lang="en-DE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DE" sz="32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dran</a:t>
              </a:r>
              <a:r>
                <a:rPr lang="en-DE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DE" sz="32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hängen</a:t>
              </a:r>
              <a:endParaRPr lang="en-DE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BF21EB5-FA32-E744-16F8-4D0FBD4D155E}"/>
                </a:ext>
              </a:extLst>
            </p:cNvPr>
            <p:cNvGrpSpPr/>
            <p:nvPr/>
          </p:nvGrpSpPr>
          <p:grpSpPr>
            <a:xfrm>
              <a:off x="8325014" y="4363707"/>
              <a:ext cx="2036136" cy="1832883"/>
              <a:chOff x="2228850" y="4472667"/>
              <a:chExt cx="2036136" cy="1832883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46A916E-E5DF-1777-017B-A2184FDBEA86}"/>
                  </a:ext>
                </a:extLst>
              </p:cNvPr>
              <p:cNvSpPr/>
              <p:nvPr/>
            </p:nvSpPr>
            <p:spPr>
              <a:xfrm>
                <a:off x="2228850" y="4472667"/>
                <a:ext cx="1857375" cy="183288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72B6D8-D529-7576-2D17-98BE88C7AC7D}"/>
                  </a:ext>
                </a:extLst>
              </p:cNvPr>
              <p:cNvSpPr txBox="1"/>
              <p:nvPr/>
            </p:nvSpPr>
            <p:spPr>
              <a:xfrm>
                <a:off x="2560010" y="4797157"/>
                <a:ext cx="170497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2400" dirty="0">
                    <a:solidFill>
                      <a:schemeClr val="accent5">
                        <a:lumMod val="50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Protein und </a:t>
                </a:r>
                <a:r>
                  <a:rPr lang="en-DE" sz="2400" dirty="0" err="1">
                    <a:solidFill>
                      <a:schemeClr val="accent5">
                        <a:lumMod val="50000"/>
                      </a:schemeClr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Lipiden</a:t>
                </a:r>
                <a:endParaRPr lang="en-DE" sz="2400" dirty="0">
                  <a:solidFill>
                    <a:schemeClr val="accent5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64EF2F-9D3B-D674-34B7-F56FDBCF32E4}"/>
                </a:ext>
              </a:extLst>
            </p:cNvPr>
            <p:cNvCxnSpPr/>
            <p:nvPr/>
          </p:nvCxnSpPr>
          <p:spPr>
            <a:xfrm flipV="1">
              <a:off x="7563656" y="5465516"/>
              <a:ext cx="807671" cy="10160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51807F2-CB95-3CEB-7281-88F2E47CE15D}"/>
                </a:ext>
              </a:extLst>
            </p:cNvPr>
            <p:cNvSpPr txBox="1"/>
            <p:nvPr/>
          </p:nvSpPr>
          <p:spPr>
            <a:xfrm>
              <a:off x="6342400" y="5375967"/>
              <a:ext cx="1367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Fettsäure</a:t>
              </a:r>
              <a:endParaRPr lang="en-D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8D334F-FF90-2F82-482F-6AAF0711AE18}"/>
              </a:ext>
            </a:extLst>
          </p:cNvPr>
          <p:cNvSpPr txBox="1"/>
          <p:nvPr/>
        </p:nvSpPr>
        <p:spPr>
          <a:xfrm>
            <a:off x="1477935" y="2852839"/>
            <a:ext cx="3217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u="sng" dirty="0" err="1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Glykosylierung</a:t>
            </a:r>
            <a:endParaRPr lang="en-DE" sz="3200" u="sng" dirty="0">
              <a:solidFill>
                <a:schemeClr val="accent6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01BF09-391C-589E-2165-C8E3DD051A2A}"/>
              </a:ext>
            </a:extLst>
          </p:cNvPr>
          <p:cNvSpPr txBox="1"/>
          <p:nvPr/>
        </p:nvSpPr>
        <p:spPr>
          <a:xfrm>
            <a:off x="6955209" y="2935640"/>
            <a:ext cx="3217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200" u="sng" dirty="0" err="1">
                <a:solidFill>
                  <a:schemeClr val="accent6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Acylierung</a:t>
            </a:r>
            <a:endParaRPr lang="en-DE" sz="3200" u="sng" dirty="0">
              <a:solidFill>
                <a:schemeClr val="accent6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082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30" grpId="0" animBg="1"/>
      <p:bldP spid="35" grpId="0" animBg="1"/>
      <p:bldP spid="36" grpId="0" animBg="1"/>
      <p:bldP spid="37" grpId="0" animBg="1"/>
      <p:bldP spid="38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1000">
              <a:srgbClr val="CC9E8A"/>
            </a:gs>
            <a:gs pos="0">
              <a:schemeClr val="accent2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883C2C2-3DFD-EA9D-4577-6C95EC6C58C7}"/>
              </a:ext>
            </a:extLst>
          </p:cNvPr>
          <p:cNvSpPr txBox="1">
            <a:spLocks/>
          </p:cNvSpPr>
          <p:nvPr/>
        </p:nvSpPr>
        <p:spPr>
          <a:xfrm>
            <a:off x="-1603021" y="3429000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E1F122A-2402-B874-F45E-72A8BFF2B944}"/>
              </a:ext>
            </a:extLst>
          </p:cNvPr>
          <p:cNvSpPr txBox="1">
            <a:spLocks/>
          </p:cNvSpPr>
          <p:nvPr/>
        </p:nvSpPr>
        <p:spPr>
          <a:xfrm>
            <a:off x="-1245499" y="3236233"/>
            <a:ext cx="8270521" cy="314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DE" sz="5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A334AF4-01F8-04E7-2E2F-44FB36D60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36233"/>
            <a:ext cx="6213563" cy="3014621"/>
          </a:xfrm>
        </p:spPr>
        <p:txBody>
          <a:bodyPr>
            <a:noAutofit/>
          </a:bodyPr>
          <a:lstStyle/>
          <a:p>
            <a:r>
              <a:rPr lang="en-DE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Danke das </a:t>
            </a:r>
            <a:r>
              <a:rPr lang="en-DE" sz="9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ihr</a:t>
            </a:r>
            <a:r>
              <a:rPr lang="en-DE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9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zügehört</a:t>
            </a:r>
            <a:r>
              <a:rPr lang="en-DE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DE" sz="9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habt</a:t>
            </a:r>
            <a:r>
              <a:rPr lang="en-DE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  <p:sp>
        <p:nvSpPr>
          <p:cNvPr id="2" name="!!Freeform: Shape 1">
            <a:extLst>
              <a:ext uri="{FF2B5EF4-FFF2-40B4-BE49-F238E27FC236}">
                <a16:creationId xmlns:a16="http://schemas.microsoft.com/office/drawing/2014/main" id="{7BE5DCE8-B6C2-36EF-1892-59ADBC7BB8D2}"/>
              </a:ext>
            </a:extLst>
          </p:cNvPr>
          <p:cNvSpPr/>
          <p:nvPr/>
        </p:nvSpPr>
        <p:spPr>
          <a:xfrm rot="16200000">
            <a:off x="5320380" y="212525"/>
            <a:ext cx="9020631" cy="7469390"/>
          </a:xfrm>
          <a:custGeom>
            <a:avLst/>
            <a:gdLst>
              <a:gd name="connsiteX0" fmla="*/ 2082801 w 9020631"/>
              <a:gd name="connsiteY0" fmla="*/ 889000 h 7469390"/>
              <a:gd name="connsiteX1" fmla="*/ 1638301 w 9020631"/>
              <a:gd name="connsiteY1" fmla="*/ 1777999 h 7469390"/>
              <a:gd name="connsiteX2" fmla="*/ 444501 w 9020631"/>
              <a:gd name="connsiteY2" fmla="*/ 1777999 h 7469390"/>
              <a:gd name="connsiteX3" fmla="*/ 0 w 9020631"/>
              <a:gd name="connsiteY3" fmla="*/ 889000 h 7469390"/>
              <a:gd name="connsiteX4" fmla="*/ 444501 w 9020631"/>
              <a:gd name="connsiteY4" fmla="*/ 0 h 7469390"/>
              <a:gd name="connsiteX5" fmla="*/ 1638301 w 9020631"/>
              <a:gd name="connsiteY5" fmla="*/ 0 h 7469390"/>
              <a:gd name="connsiteX6" fmla="*/ 2082802 w 9020631"/>
              <a:gd name="connsiteY6" fmla="*/ 2783115 h 7469390"/>
              <a:gd name="connsiteX7" fmla="*/ 1638302 w 9020631"/>
              <a:gd name="connsiteY7" fmla="*/ 3672113 h 7469390"/>
              <a:gd name="connsiteX8" fmla="*/ 444502 w 9020631"/>
              <a:gd name="connsiteY8" fmla="*/ 3672113 h 7469390"/>
              <a:gd name="connsiteX9" fmla="*/ 2 w 9020631"/>
              <a:gd name="connsiteY9" fmla="*/ 2783115 h 7469390"/>
              <a:gd name="connsiteX10" fmla="*/ 444502 w 9020631"/>
              <a:gd name="connsiteY10" fmla="*/ 1894115 h 7469390"/>
              <a:gd name="connsiteX11" fmla="*/ 1638302 w 9020631"/>
              <a:gd name="connsiteY11" fmla="*/ 1894115 h 7469390"/>
              <a:gd name="connsiteX12" fmla="*/ 2082803 w 9020631"/>
              <a:gd name="connsiteY12" fmla="*/ 4677230 h 7469390"/>
              <a:gd name="connsiteX13" fmla="*/ 1638303 w 9020631"/>
              <a:gd name="connsiteY13" fmla="*/ 5566230 h 7469390"/>
              <a:gd name="connsiteX14" fmla="*/ 444503 w 9020631"/>
              <a:gd name="connsiteY14" fmla="*/ 5566230 h 7469390"/>
              <a:gd name="connsiteX15" fmla="*/ 2 w 9020631"/>
              <a:gd name="connsiteY15" fmla="*/ 4677230 h 7469390"/>
              <a:gd name="connsiteX16" fmla="*/ 444503 w 9020631"/>
              <a:gd name="connsiteY16" fmla="*/ 3788229 h 7469390"/>
              <a:gd name="connsiteX17" fmla="*/ 1638303 w 9020631"/>
              <a:gd name="connsiteY17" fmla="*/ 3788229 h 7469390"/>
              <a:gd name="connsiteX18" fmla="*/ 3817255 w 9020631"/>
              <a:gd name="connsiteY18" fmla="*/ 1828800 h 7469390"/>
              <a:gd name="connsiteX19" fmla="*/ 3372755 w 9020631"/>
              <a:gd name="connsiteY19" fmla="*/ 2717799 h 7469390"/>
              <a:gd name="connsiteX20" fmla="*/ 2178955 w 9020631"/>
              <a:gd name="connsiteY20" fmla="*/ 2717799 h 7469390"/>
              <a:gd name="connsiteX21" fmla="*/ 1734455 w 9020631"/>
              <a:gd name="connsiteY21" fmla="*/ 1828799 h 7469390"/>
              <a:gd name="connsiteX22" fmla="*/ 2178955 w 9020631"/>
              <a:gd name="connsiteY22" fmla="*/ 939800 h 7469390"/>
              <a:gd name="connsiteX23" fmla="*/ 3372755 w 9020631"/>
              <a:gd name="connsiteY23" fmla="*/ 939800 h 7469390"/>
              <a:gd name="connsiteX24" fmla="*/ 3817256 w 9020631"/>
              <a:gd name="connsiteY24" fmla="*/ 3722916 h 7469390"/>
              <a:gd name="connsiteX25" fmla="*/ 3372756 w 9020631"/>
              <a:gd name="connsiteY25" fmla="*/ 4611914 h 7469390"/>
              <a:gd name="connsiteX26" fmla="*/ 2178956 w 9020631"/>
              <a:gd name="connsiteY26" fmla="*/ 4611914 h 7469390"/>
              <a:gd name="connsiteX27" fmla="*/ 1734456 w 9020631"/>
              <a:gd name="connsiteY27" fmla="*/ 3722915 h 7469390"/>
              <a:gd name="connsiteX28" fmla="*/ 2178956 w 9020631"/>
              <a:gd name="connsiteY28" fmla="*/ 2833915 h 7469390"/>
              <a:gd name="connsiteX29" fmla="*/ 3372756 w 9020631"/>
              <a:gd name="connsiteY29" fmla="*/ 2833915 h 7469390"/>
              <a:gd name="connsiteX30" fmla="*/ 3817257 w 9020631"/>
              <a:gd name="connsiteY30" fmla="*/ 5617030 h 7469390"/>
              <a:gd name="connsiteX31" fmla="*/ 3372757 w 9020631"/>
              <a:gd name="connsiteY31" fmla="*/ 6506030 h 7469390"/>
              <a:gd name="connsiteX32" fmla="*/ 2178957 w 9020631"/>
              <a:gd name="connsiteY32" fmla="*/ 6506030 h 7469390"/>
              <a:gd name="connsiteX33" fmla="*/ 1734457 w 9020631"/>
              <a:gd name="connsiteY33" fmla="*/ 5617030 h 7469390"/>
              <a:gd name="connsiteX34" fmla="*/ 2178957 w 9020631"/>
              <a:gd name="connsiteY34" fmla="*/ 4728030 h 7469390"/>
              <a:gd name="connsiteX35" fmla="*/ 3372757 w 9020631"/>
              <a:gd name="connsiteY35" fmla="*/ 4728030 h 7469390"/>
              <a:gd name="connsiteX36" fmla="*/ 5540170 w 9020631"/>
              <a:gd name="connsiteY36" fmla="*/ 6572665 h 7469390"/>
              <a:gd name="connsiteX37" fmla="*/ 5091807 w 9020631"/>
              <a:gd name="connsiteY37" fmla="*/ 7469390 h 7469390"/>
              <a:gd name="connsiteX38" fmla="*/ 3928824 w 9020631"/>
              <a:gd name="connsiteY38" fmla="*/ 7469390 h 7469390"/>
              <a:gd name="connsiteX39" fmla="*/ 3480461 w 9020631"/>
              <a:gd name="connsiteY39" fmla="*/ 6572665 h 7469390"/>
              <a:gd name="connsiteX40" fmla="*/ 3928824 w 9020631"/>
              <a:gd name="connsiteY40" fmla="*/ 5675939 h 7469390"/>
              <a:gd name="connsiteX41" fmla="*/ 5091807 w 9020631"/>
              <a:gd name="connsiteY41" fmla="*/ 5675939 h 7469390"/>
              <a:gd name="connsiteX42" fmla="*/ 5551711 w 9020631"/>
              <a:gd name="connsiteY42" fmla="*/ 889000 h 7469390"/>
              <a:gd name="connsiteX43" fmla="*/ 5107211 w 9020631"/>
              <a:gd name="connsiteY43" fmla="*/ 1777999 h 7469390"/>
              <a:gd name="connsiteX44" fmla="*/ 3913412 w 9020631"/>
              <a:gd name="connsiteY44" fmla="*/ 1777999 h 7469390"/>
              <a:gd name="connsiteX45" fmla="*/ 3468912 w 9020631"/>
              <a:gd name="connsiteY45" fmla="*/ 889000 h 7469390"/>
              <a:gd name="connsiteX46" fmla="*/ 3913412 w 9020631"/>
              <a:gd name="connsiteY46" fmla="*/ 0 h 7469390"/>
              <a:gd name="connsiteX47" fmla="*/ 5107211 w 9020631"/>
              <a:gd name="connsiteY47" fmla="*/ 0 h 7469390"/>
              <a:gd name="connsiteX48" fmla="*/ 5551712 w 9020631"/>
              <a:gd name="connsiteY48" fmla="*/ 2783116 h 7469390"/>
              <a:gd name="connsiteX49" fmla="*/ 5107212 w 9020631"/>
              <a:gd name="connsiteY49" fmla="*/ 3672114 h 7469390"/>
              <a:gd name="connsiteX50" fmla="*/ 3913413 w 9020631"/>
              <a:gd name="connsiteY50" fmla="*/ 3672114 h 7469390"/>
              <a:gd name="connsiteX51" fmla="*/ 3468913 w 9020631"/>
              <a:gd name="connsiteY51" fmla="*/ 2783116 h 7469390"/>
              <a:gd name="connsiteX52" fmla="*/ 3913413 w 9020631"/>
              <a:gd name="connsiteY52" fmla="*/ 1894116 h 7469390"/>
              <a:gd name="connsiteX53" fmla="*/ 5107212 w 9020631"/>
              <a:gd name="connsiteY53" fmla="*/ 1894116 h 7469390"/>
              <a:gd name="connsiteX54" fmla="*/ 5551713 w 9020631"/>
              <a:gd name="connsiteY54" fmla="*/ 4677230 h 7469390"/>
              <a:gd name="connsiteX55" fmla="*/ 5107212 w 9020631"/>
              <a:gd name="connsiteY55" fmla="*/ 5566230 h 7469390"/>
              <a:gd name="connsiteX56" fmla="*/ 3913414 w 9020631"/>
              <a:gd name="connsiteY56" fmla="*/ 5566230 h 7469390"/>
              <a:gd name="connsiteX57" fmla="*/ 3468914 w 9020631"/>
              <a:gd name="connsiteY57" fmla="*/ 4677230 h 7469390"/>
              <a:gd name="connsiteX58" fmla="*/ 3913414 w 9020631"/>
              <a:gd name="connsiteY58" fmla="*/ 3788230 h 7469390"/>
              <a:gd name="connsiteX59" fmla="*/ 5107212 w 9020631"/>
              <a:gd name="connsiteY59" fmla="*/ 3788230 h 7469390"/>
              <a:gd name="connsiteX60" fmla="*/ 7286167 w 9020631"/>
              <a:gd name="connsiteY60" fmla="*/ 1828800 h 7469390"/>
              <a:gd name="connsiteX61" fmla="*/ 6841667 w 9020631"/>
              <a:gd name="connsiteY61" fmla="*/ 2717800 h 7469390"/>
              <a:gd name="connsiteX62" fmla="*/ 5647867 w 9020631"/>
              <a:gd name="connsiteY62" fmla="*/ 2717800 h 7469390"/>
              <a:gd name="connsiteX63" fmla="*/ 5203367 w 9020631"/>
              <a:gd name="connsiteY63" fmla="*/ 1828800 h 7469390"/>
              <a:gd name="connsiteX64" fmla="*/ 5647867 w 9020631"/>
              <a:gd name="connsiteY64" fmla="*/ 939800 h 7469390"/>
              <a:gd name="connsiteX65" fmla="*/ 6841667 w 9020631"/>
              <a:gd name="connsiteY65" fmla="*/ 939800 h 7469390"/>
              <a:gd name="connsiteX66" fmla="*/ 7286168 w 9020631"/>
              <a:gd name="connsiteY66" fmla="*/ 3722916 h 7469390"/>
              <a:gd name="connsiteX67" fmla="*/ 6841669 w 9020631"/>
              <a:gd name="connsiteY67" fmla="*/ 4611914 h 7469390"/>
              <a:gd name="connsiteX68" fmla="*/ 5647869 w 9020631"/>
              <a:gd name="connsiteY68" fmla="*/ 4611914 h 7469390"/>
              <a:gd name="connsiteX69" fmla="*/ 5203368 w 9020631"/>
              <a:gd name="connsiteY69" fmla="*/ 3722916 h 7469390"/>
              <a:gd name="connsiteX70" fmla="*/ 5647869 w 9020631"/>
              <a:gd name="connsiteY70" fmla="*/ 2833916 h 7469390"/>
              <a:gd name="connsiteX71" fmla="*/ 6841669 w 9020631"/>
              <a:gd name="connsiteY71" fmla="*/ 2833916 h 7469390"/>
              <a:gd name="connsiteX72" fmla="*/ 7286170 w 9020631"/>
              <a:gd name="connsiteY72" fmla="*/ 5617030 h 7469390"/>
              <a:gd name="connsiteX73" fmla="*/ 6841669 w 9020631"/>
              <a:gd name="connsiteY73" fmla="*/ 6506030 h 7469390"/>
              <a:gd name="connsiteX74" fmla="*/ 5647869 w 9020631"/>
              <a:gd name="connsiteY74" fmla="*/ 6506030 h 7469390"/>
              <a:gd name="connsiteX75" fmla="*/ 5203369 w 9020631"/>
              <a:gd name="connsiteY75" fmla="*/ 5617030 h 7469390"/>
              <a:gd name="connsiteX76" fmla="*/ 5647869 w 9020631"/>
              <a:gd name="connsiteY76" fmla="*/ 4728030 h 7469390"/>
              <a:gd name="connsiteX77" fmla="*/ 6841669 w 9020631"/>
              <a:gd name="connsiteY77" fmla="*/ 4728030 h 7469390"/>
              <a:gd name="connsiteX78" fmla="*/ 9020626 w 9020631"/>
              <a:gd name="connsiteY78" fmla="*/ 889001 h 7469390"/>
              <a:gd name="connsiteX79" fmla="*/ 8576126 w 9020631"/>
              <a:gd name="connsiteY79" fmla="*/ 1778000 h 7469390"/>
              <a:gd name="connsiteX80" fmla="*/ 7382326 w 9020631"/>
              <a:gd name="connsiteY80" fmla="*/ 1778000 h 7469390"/>
              <a:gd name="connsiteX81" fmla="*/ 6937826 w 9020631"/>
              <a:gd name="connsiteY81" fmla="*/ 889001 h 7469390"/>
              <a:gd name="connsiteX82" fmla="*/ 7382326 w 9020631"/>
              <a:gd name="connsiteY82" fmla="*/ 1 h 7469390"/>
              <a:gd name="connsiteX83" fmla="*/ 8576126 w 9020631"/>
              <a:gd name="connsiteY83" fmla="*/ 1 h 7469390"/>
              <a:gd name="connsiteX84" fmla="*/ 9020627 w 9020631"/>
              <a:gd name="connsiteY84" fmla="*/ 2783116 h 7469390"/>
              <a:gd name="connsiteX85" fmla="*/ 8576127 w 9020631"/>
              <a:gd name="connsiteY85" fmla="*/ 3672116 h 7469390"/>
              <a:gd name="connsiteX86" fmla="*/ 7382327 w 9020631"/>
              <a:gd name="connsiteY86" fmla="*/ 3672116 h 7469390"/>
              <a:gd name="connsiteX87" fmla="*/ 6937827 w 9020631"/>
              <a:gd name="connsiteY87" fmla="*/ 2783116 h 7469390"/>
              <a:gd name="connsiteX88" fmla="*/ 7382327 w 9020631"/>
              <a:gd name="connsiteY88" fmla="*/ 1894116 h 7469390"/>
              <a:gd name="connsiteX89" fmla="*/ 8576127 w 9020631"/>
              <a:gd name="connsiteY89" fmla="*/ 1894116 h 7469390"/>
              <a:gd name="connsiteX90" fmla="*/ 9020628 w 9020631"/>
              <a:gd name="connsiteY90" fmla="*/ 4677232 h 7469390"/>
              <a:gd name="connsiteX91" fmla="*/ 8576128 w 9020631"/>
              <a:gd name="connsiteY91" fmla="*/ 5566230 h 7469390"/>
              <a:gd name="connsiteX92" fmla="*/ 7382328 w 9020631"/>
              <a:gd name="connsiteY92" fmla="*/ 5566230 h 7469390"/>
              <a:gd name="connsiteX93" fmla="*/ 6937828 w 9020631"/>
              <a:gd name="connsiteY93" fmla="*/ 4677232 h 7469390"/>
              <a:gd name="connsiteX94" fmla="*/ 7382328 w 9020631"/>
              <a:gd name="connsiteY94" fmla="*/ 3788232 h 7469390"/>
              <a:gd name="connsiteX95" fmla="*/ 8576128 w 9020631"/>
              <a:gd name="connsiteY95" fmla="*/ 3788232 h 7469390"/>
              <a:gd name="connsiteX96" fmla="*/ 9020631 w 9020631"/>
              <a:gd name="connsiteY96" fmla="*/ 6572665 h 7469390"/>
              <a:gd name="connsiteX97" fmla="*/ 8572268 w 9020631"/>
              <a:gd name="connsiteY97" fmla="*/ 7469390 h 7469390"/>
              <a:gd name="connsiteX98" fmla="*/ 7409285 w 9020631"/>
              <a:gd name="connsiteY98" fmla="*/ 7469390 h 7469390"/>
              <a:gd name="connsiteX99" fmla="*/ 6960922 w 9020631"/>
              <a:gd name="connsiteY99" fmla="*/ 6572665 h 7469390"/>
              <a:gd name="connsiteX100" fmla="*/ 7409285 w 9020631"/>
              <a:gd name="connsiteY100" fmla="*/ 5675939 h 7469390"/>
              <a:gd name="connsiteX101" fmla="*/ 8572268 w 9020631"/>
              <a:gd name="connsiteY101" fmla="*/ 5675939 h 746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020631" h="7469390">
                <a:moveTo>
                  <a:pt x="2082801" y="889000"/>
                </a:moveTo>
                <a:lnTo>
                  <a:pt x="1638301" y="1777999"/>
                </a:lnTo>
                <a:lnTo>
                  <a:pt x="444501" y="1777999"/>
                </a:lnTo>
                <a:lnTo>
                  <a:pt x="0" y="889000"/>
                </a:lnTo>
                <a:lnTo>
                  <a:pt x="444501" y="0"/>
                </a:lnTo>
                <a:lnTo>
                  <a:pt x="1638301" y="0"/>
                </a:lnTo>
                <a:close/>
                <a:moveTo>
                  <a:pt x="2082802" y="2783115"/>
                </a:moveTo>
                <a:lnTo>
                  <a:pt x="1638302" y="3672113"/>
                </a:lnTo>
                <a:lnTo>
                  <a:pt x="444502" y="3672113"/>
                </a:lnTo>
                <a:lnTo>
                  <a:pt x="2" y="2783115"/>
                </a:lnTo>
                <a:lnTo>
                  <a:pt x="444502" y="1894115"/>
                </a:lnTo>
                <a:lnTo>
                  <a:pt x="1638302" y="1894115"/>
                </a:lnTo>
                <a:close/>
                <a:moveTo>
                  <a:pt x="2082803" y="4677230"/>
                </a:moveTo>
                <a:lnTo>
                  <a:pt x="1638303" y="5566230"/>
                </a:lnTo>
                <a:lnTo>
                  <a:pt x="444503" y="5566230"/>
                </a:lnTo>
                <a:lnTo>
                  <a:pt x="2" y="4677230"/>
                </a:lnTo>
                <a:lnTo>
                  <a:pt x="444503" y="3788229"/>
                </a:lnTo>
                <a:lnTo>
                  <a:pt x="1638303" y="3788229"/>
                </a:lnTo>
                <a:close/>
                <a:moveTo>
                  <a:pt x="3817255" y="1828800"/>
                </a:moveTo>
                <a:lnTo>
                  <a:pt x="3372755" y="2717799"/>
                </a:lnTo>
                <a:lnTo>
                  <a:pt x="2178955" y="2717799"/>
                </a:lnTo>
                <a:lnTo>
                  <a:pt x="1734455" y="1828799"/>
                </a:lnTo>
                <a:lnTo>
                  <a:pt x="2178955" y="939800"/>
                </a:lnTo>
                <a:lnTo>
                  <a:pt x="3372755" y="939800"/>
                </a:lnTo>
                <a:close/>
                <a:moveTo>
                  <a:pt x="3817256" y="3722916"/>
                </a:moveTo>
                <a:lnTo>
                  <a:pt x="3372756" y="4611914"/>
                </a:lnTo>
                <a:lnTo>
                  <a:pt x="2178956" y="4611914"/>
                </a:lnTo>
                <a:lnTo>
                  <a:pt x="1734456" y="3722915"/>
                </a:lnTo>
                <a:lnTo>
                  <a:pt x="2178956" y="2833915"/>
                </a:lnTo>
                <a:lnTo>
                  <a:pt x="3372756" y="2833915"/>
                </a:lnTo>
                <a:close/>
                <a:moveTo>
                  <a:pt x="3817257" y="5617030"/>
                </a:moveTo>
                <a:lnTo>
                  <a:pt x="3372757" y="6506030"/>
                </a:lnTo>
                <a:lnTo>
                  <a:pt x="2178957" y="6506030"/>
                </a:lnTo>
                <a:lnTo>
                  <a:pt x="1734457" y="5617030"/>
                </a:lnTo>
                <a:lnTo>
                  <a:pt x="2178957" y="4728030"/>
                </a:lnTo>
                <a:lnTo>
                  <a:pt x="3372757" y="4728030"/>
                </a:lnTo>
                <a:close/>
                <a:moveTo>
                  <a:pt x="5540170" y="6572665"/>
                </a:moveTo>
                <a:lnTo>
                  <a:pt x="5091807" y="7469390"/>
                </a:lnTo>
                <a:lnTo>
                  <a:pt x="3928824" y="7469390"/>
                </a:lnTo>
                <a:lnTo>
                  <a:pt x="3480461" y="6572665"/>
                </a:lnTo>
                <a:lnTo>
                  <a:pt x="3928824" y="5675939"/>
                </a:lnTo>
                <a:lnTo>
                  <a:pt x="5091807" y="5675939"/>
                </a:lnTo>
                <a:close/>
                <a:moveTo>
                  <a:pt x="5551711" y="889000"/>
                </a:moveTo>
                <a:lnTo>
                  <a:pt x="5107211" y="1777999"/>
                </a:lnTo>
                <a:lnTo>
                  <a:pt x="3913412" y="1777999"/>
                </a:lnTo>
                <a:lnTo>
                  <a:pt x="3468912" y="889000"/>
                </a:lnTo>
                <a:lnTo>
                  <a:pt x="3913412" y="0"/>
                </a:lnTo>
                <a:lnTo>
                  <a:pt x="5107211" y="0"/>
                </a:lnTo>
                <a:close/>
                <a:moveTo>
                  <a:pt x="5551712" y="2783116"/>
                </a:moveTo>
                <a:lnTo>
                  <a:pt x="5107212" y="3672114"/>
                </a:lnTo>
                <a:lnTo>
                  <a:pt x="3913413" y="3672114"/>
                </a:lnTo>
                <a:lnTo>
                  <a:pt x="3468913" y="2783116"/>
                </a:lnTo>
                <a:lnTo>
                  <a:pt x="3913413" y="1894116"/>
                </a:lnTo>
                <a:lnTo>
                  <a:pt x="5107212" y="1894116"/>
                </a:lnTo>
                <a:close/>
                <a:moveTo>
                  <a:pt x="5551713" y="4677230"/>
                </a:moveTo>
                <a:lnTo>
                  <a:pt x="5107212" y="5566230"/>
                </a:lnTo>
                <a:lnTo>
                  <a:pt x="3913414" y="5566230"/>
                </a:lnTo>
                <a:lnTo>
                  <a:pt x="3468914" y="4677230"/>
                </a:lnTo>
                <a:lnTo>
                  <a:pt x="3913414" y="3788230"/>
                </a:lnTo>
                <a:lnTo>
                  <a:pt x="5107212" y="3788230"/>
                </a:lnTo>
                <a:close/>
                <a:moveTo>
                  <a:pt x="7286167" y="1828800"/>
                </a:moveTo>
                <a:lnTo>
                  <a:pt x="6841667" y="2717800"/>
                </a:lnTo>
                <a:lnTo>
                  <a:pt x="5647867" y="2717800"/>
                </a:lnTo>
                <a:lnTo>
                  <a:pt x="5203367" y="1828800"/>
                </a:lnTo>
                <a:lnTo>
                  <a:pt x="5647867" y="939800"/>
                </a:lnTo>
                <a:lnTo>
                  <a:pt x="6841667" y="939800"/>
                </a:lnTo>
                <a:close/>
                <a:moveTo>
                  <a:pt x="7286168" y="3722916"/>
                </a:moveTo>
                <a:lnTo>
                  <a:pt x="6841669" y="4611914"/>
                </a:lnTo>
                <a:lnTo>
                  <a:pt x="5647869" y="4611914"/>
                </a:lnTo>
                <a:lnTo>
                  <a:pt x="5203368" y="3722916"/>
                </a:lnTo>
                <a:lnTo>
                  <a:pt x="5647869" y="2833916"/>
                </a:lnTo>
                <a:lnTo>
                  <a:pt x="6841669" y="2833916"/>
                </a:lnTo>
                <a:close/>
                <a:moveTo>
                  <a:pt x="7286170" y="5617030"/>
                </a:moveTo>
                <a:lnTo>
                  <a:pt x="6841669" y="6506030"/>
                </a:lnTo>
                <a:lnTo>
                  <a:pt x="5647869" y="6506030"/>
                </a:lnTo>
                <a:lnTo>
                  <a:pt x="5203369" y="5617030"/>
                </a:lnTo>
                <a:lnTo>
                  <a:pt x="5647869" y="4728030"/>
                </a:lnTo>
                <a:lnTo>
                  <a:pt x="6841669" y="4728030"/>
                </a:lnTo>
                <a:close/>
                <a:moveTo>
                  <a:pt x="9020626" y="889001"/>
                </a:moveTo>
                <a:lnTo>
                  <a:pt x="8576126" y="1778000"/>
                </a:lnTo>
                <a:lnTo>
                  <a:pt x="7382326" y="1778000"/>
                </a:lnTo>
                <a:lnTo>
                  <a:pt x="6937826" y="889001"/>
                </a:lnTo>
                <a:lnTo>
                  <a:pt x="7382326" y="1"/>
                </a:lnTo>
                <a:lnTo>
                  <a:pt x="8576126" y="1"/>
                </a:lnTo>
                <a:close/>
                <a:moveTo>
                  <a:pt x="9020627" y="2783116"/>
                </a:moveTo>
                <a:lnTo>
                  <a:pt x="8576127" y="3672116"/>
                </a:lnTo>
                <a:lnTo>
                  <a:pt x="7382327" y="3672116"/>
                </a:lnTo>
                <a:lnTo>
                  <a:pt x="6937827" y="2783116"/>
                </a:lnTo>
                <a:lnTo>
                  <a:pt x="7382327" y="1894116"/>
                </a:lnTo>
                <a:lnTo>
                  <a:pt x="8576127" y="1894116"/>
                </a:lnTo>
                <a:close/>
                <a:moveTo>
                  <a:pt x="9020628" y="4677232"/>
                </a:moveTo>
                <a:lnTo>
                  <a:pt x="8576128" y="5566230"/>
                </a:lnTo>
                <a:lnTo>
                  <a:pt x="7382328" y="5566230"/>
                </a:lnTo>
                <a:lnTo>
                  <a:pt x="6937828" y="4677232"/>
                </a:lnTo>
                <a:lnTo>
                  <a:pt x="7382328" y="3788232"/>
                </a:lnTo>
                <a:lnTo>
                  <a:pt x="8576128" y="3788232"/>
                </a:lnTo>
                <a:close/>
                <a:moveTo>
                  <a:pt x="9020631" y="6572665"/>
                </a:moveTo>
                <a:lnTo>
                  <a:pt x="8572268" y="7469390"/>
                </a:lnTo>
                <a:lnTo>
                  <a:pt x="7409285" y="7469390"/>
                </a:lnTo>
                <a:lnTo>
                  <a:pt x="6960922" y="6572665"/>
                </a:lnTo>
                <a:lnTo>
                  <a:pt x="7409285" y="5675939"/>
                </a:lnTo>
                <a:lnTo>
                  <a:pt x="8572268" y="5675939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 l="-20000" t="6000" r="-8000" b="18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906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Calibri</vt:lpstr>
      <vt:lpstr>Calibri Light</vt:lpstr>
      <vt:lpstr>Google Sans</vt:lpstr>
      <vt:lpstr>Office Theme</vt:lpstr>
      <vt:lpstr>DER GOLGI  APPARAT</vt:lpstr>
      <vt:lpstr>WAS IST  DER GOLGI  APPARAT?</vt:lpstr>
      <vt:lpstr>WER HAT DEN GOLGI APPARAT ENTDECKT?</vt:lpstr>
      <vt:lpstr>WER HAT DEN GOLGI APPARAT ENTDECKT?</vt:lpstr>
      <vt:lpstr>WAS MACHT DER GOLGI APPARAT?</vt:lpstr>
      <vt:lpstr>Wie?</vt:lpstr>
      <vt:lpstr>Wie geht das</vt:lpstr>
      <vt:lpstr>Wie werden die Proteinen und Lipiden modifiziert?</vt:lpstr>
      <vt:lpstr>Danke das ihr zügehört habt!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</dc:title>
  <dc:creator>Christopher catpoop</dc:creator>
  <cp:lastModifiedBy>Paul Bergbusch</cp:lastModifiedBy>
  <cp:revision>32</cp:revision>
  <dcterms:created xsi:type="dcterms:W3CDTF">2023-12-11T15:54:26Z</dcterms:created>
  <dcterms:modified xsi:type="dcterms:W3CDTF">2025-06-17T09:51:08Z</dcterms:modified>
</cp:coreProperties>
</file>